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0" r:id="rId1"/>
  </p:sldMasterIdLst>
  <p:notesMasterIdLst>
    <p:notesMasterId r:id="rId157"/>
  </p:notesMasterIdLst>
  <p:sldIdLst>
    <p:sldId id="260" r:id="rId2"/>
    <p:sldId id="261" r:id="rId3"/>
    <p:sldId id="263" r:id="rId4"/>
    <p:sldId id="264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7" r:id="rId20"/>
    <p:sldId id="288" r:id="rId21"/>
    <p:sldId id="289" r:id="rId22"/>
    <p:sldId id="290" r:id="rId23"/>
    <p:sldId id="291" r:id="rId24"/>
    <p:sldId id="286" r:id="rId25"/>
    <p:sldId id="292" r:id="rId26"/>
    <p:sldId id="293" r:id="rId27"/>
    <p:sldId id="301" r:id="rId28"/>
    <p:sldId id="297" r:id="rId29"/>
    <p:sldId id="302" r:id="rId30"/>
    <p:sldId id="307" r:id="rId31"/>
    <p:sldId id="308" r:id="rId32"/>
    <p:sldId id="305" r:id="rId33"/>
    <p:sldId id="306" r:id="rId34"/>
    <p:sldId id="303" r:id="rId35"/>
    <p:sldId id="304" r:id="rId36"/>
    <p:sldId id="309" r:id="rId37"/>
    <p:sldId id="318" r:id="rId38"/>
    <p:sldId id="319" r:id="rId39"/>
    <p:sldId id="320" r:id="rId40"/>
    <p:sldId id="321" r:id="rId41"/>
    <p:sldId id="322" r:id="rId42"/>
    <p:sldId id="323" r:id="rId43"/>
    <p:sldId id="324" r:id="rId44"/>
    <p:sldId id="325" r:id="rId45"/>
    <p:sldId id="326" r:id="rId46"/>
    <p:sldId id="327" r:id="rId47"/>
    <p:sldId id="328" r:id="rId48"/>
    <p:sldId id="329" r:id="rId49"/>
    <p:sldId id="330" r:id="rId50"/>
    <p:sldId id="331" r:id="rId51"/>
    <p:sldId id="333" r:id="rId52"/>
    <p:sldId id="332" r:id="rId53"/>
    <p:sldId id="334" r:id="rId54"/>
    <p:sldId id="335" r:id="rId55"/>
    <p:sldId id="336" r:id="rId56"/>
    <p:sldId id="337" r:id="rId57"/>
    <p:sldId id="338" r:id="rId58"/>
    <p:sldId id="339" r:id="rId59"/>
    <p:sldId id="340" r:id="rId60"/>
    <p:sldId id="341" r:id="rId61"/>
    <p:sldId id="342" r:id="rId62"/>
    <p:sldId id="343" r:id="rId63"/>
    <p:sldId id="344" r:id="rId64"/>
    <p:sldId id="345" r:id="rId65"/>
    <p:sldId id="346" r:id="rId66"/>
    <p:sldId id="347" r:id="rId67"/>
    <p:sldId id="348" r:id="rId68"/>
    <p:sldId id="349" r:id="rId69"/>
    <p:sldId id="350" r:id="rId70"/>
    <p:sldId id="351" r:id="rId71"/>
    <p:sldId id="352" r:id="rId72"/>
    <p:sldId id="353" r:id="rId73"/>
    <p:sldId id="354" r:id="rId74"/>
    <p:sldId id="357" r:id="rId75"/>
    <p:sldId id="358" r:id="rId76"/>
    <p:sldId id="355" r:id="rId77"/>
    <p:sldId id="356" r:id="rId78"/>
    <p:sldId id="359" r:id="rId79"/>
    <p:sldId id="360" r:id="rId80"/>
    <p:sldId id="362" r:id="rId81"/>
    <p:sldId id="361" r:id="rId82"/>
    <p:sldId id="371" r:id="rId83"/>
    <p:sldId id="365" r:id="rId84"/>
    <p:sldId id="366" r:id="rId85"/>
    <p:sldId id="372" r:id="rId86"/>
    <p:sldId id="373" r:id="rId87"/>
    <p:sldId id="374" r:id="rId88"/>
    <p:sldId id="375" r:id="rId89"/>
    <p:sldId id="376" r:id="rId90"/>
    <p:sldId id="377" r:id="rId91"/>
    <p:sldId id="378" r:id="rId92"/>
    <p:sldId id="379" r:id="rId93"/>
    <p:sldId id="380" r:id="rId94"/>
    <p:sldId id="381" r:id="rId95"/>
    <p:sldId id="382" r:id="rId96"/>
    <p:sldId id="383" r:id="rId97"/>
    <p:sldId id="384" r:id="rId98"/>
    <p:sldId id="385" r:id="rId99"/>
    <p:sldId id="386" r:id="rId100"/>
    <p:sldId id="387" r:id="rId101"/>
    <p:sldId id="388" r:id="rId102"/>
    <p:sldId id="389" r:id="rId103"/>
    <p:sldId id="390" r:id="rId104"/>
    <p:sldId id="391" r:id="rId105"/>
    <p:sldId id="392" r:id="rId106"/>
    <p:sldId id="393" r:id="rId107"/>
    <p:sldId id="394" r:id="rId108"/>
    <p:sldId id="395" r:id="rId109"/>
    <p:sldId id="396" r:id="rId110"/>
    <p:sldId id="397" r:id="rId111"/>
    <p:sldId id="398" r:id="rId112"/>
    <p:sldId id="399" r:id="rId113"/>
    <p:sldId id="400" r:id="rId114"/>
    <p:sldId id="401" r:id="rId115"/>
    <p:sldId id="402" r:id="rId116"/>
    <p:sldId id="403" r:id="rId117"/>
    <p:sldId id="404" r:id="rId118"/>
    <p:sldId id="434" r:id="rId119"/>
    <p:sldId id="435" r:id="rId120"/>
    <p:sldId id="436" r:id="rId121"/>
    <p:sldId id="437" r:id="rId122"/>
    <p:sldId id="438" r:id="rId123"/>
    <p:sldId id="439" r:id="rId124"/>
    <p:sldId id="440" r:id="rId125"/>
    <p:sldId id="405" r:id="rId126"/>
    <p:sldId id="441" r:id="rId127"/>
    <p:sldId id="446" r:id="rId128"/>
    <p:sldId id="406" r:id="rId129"/>
    <p:sldId id="409" r:id="rId130"/>
    <p:sldId id="410" r:id="rId131"/>
    <p:sldId id="407" r:id="rId132"/>
    <p:sldId id="408" r:id="rId133"/>
    <p:sldId id="411" r:id="rId134"/>
    <p:sldId id="412" r:id="rId135"/>
    <p:sldId id="413" r:id="rId136"/>
    <p:sldId id="414" r:id="rId137"/>
    <p:sldId id="415" r:id="rId138"/>
    <p:sldId id="416" r:id="rId139"/>
    <p:sldId id="417" r:id="rId140"/>
    <p:sldId id="418" r:id="rId141"/>
    <p:sldId id="419" r:id="rId142"/>
    <p:sldId id="420" r:id="rId143"/>
    <p:sldId id="421" r:id="rId144"/>
    <p:sldId id="425" r:id="rId145"/>
    <p:sldId id="426" r:id="rId146"/>
    <p:sldId id="422" r:id="rId147"/>
    <p:sldId id="423" r:id="rId148"/>
    <p:sldId id="424" r:id="rId149"/>
    <p:sldId id="427" r:id="rId150"/>
    <p:sldId id="428" r:id="rId151"/>
    <p:sldId id="429" r:id="rId152"/>
    <p:sldId id="430" r:id="rId153"/>
    <p:sldId id="431" r:id="rId154"/>
    <p:sldId id="432" r:id="rId155"/>
    <p:sldId id="433" r:id="rId1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413068"/>
        </a:fontRef>
        <a:srgbClr val="41306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3E2DE"/>
          </a:solidFill>
        </a:fill>
      </a:tcStyle>
    </a:wholeTbl>
    <a:band2H>
      <a:tcTxStyle/>
      <a:tcStyle>
        <a:tcBdr/>
        <a:fill>
          <a:solidFill>
            <a:srgbClr val="F9F1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413068"/>
        </a:fontRef>
        <a:srgbClr val="41306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BE7"/>
          </a:solidFill>
        </a:fill>
      </a:tcStyle>
    </a:wholeTbl>
    <a:band2H>
      <a:tcTxStyle/>
      <a:tcStyle>
        <a:tcBdr/>
        <a:fill>
          <a:solidFill>
            <a:srgbClr val="EFF5F3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413068"/>
        </a:fontRef>
        <a:srgbClr val="41306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7E1E5"/>
          </a:solidFill>
        </a:fill>
      </a:tcStyle>
    </a:wholeTbl>
    <a:band2H>
      <a:tcTxStyle/>
      <a:tcStyle>
        <a:tcBdr/>
        <a:fill>
          <a:solidFill>
            <a:srgbClr val="FBF0F3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413068"/>
        </a:fontRef>
        <a:srgbClr val="41306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7EA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413068"/>
        </a:fontRef>
        <a:srgbClr val="41306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13068"/>
              </a:solidFill>
              <a:prstDash val="solid"/>
              <a:round/>
            </a:ln>
          </a:top>
          <a:bottom>
            <a:ln w="25400" cap="flat">
              <a:solidFill>
                <a:srgbClr val="413068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13068"/>
              </a:solidFill>
              <a:prstDash val="solid"/>
              <a:round/>
            </a:ln>
          </a:top>
          <a:bottom>
            <a:ln w="25400" cap="flat">
              <a:solidFill>
                <a:srgbClr val="413068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413068"/>
        </a:fontRef>
        <a:srgbClr val="41306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CCD2"/>
          </a:solidFill>
        </a:fill>
      </a:tcStyle>
    </a:wholeTbl>
    <a:band2H>
      <a:tcTxStyle/>
      <a:tcStyle>
        <a:tcBdr/>
        <a:fill>
          <a:solidFill>
            <a:srgbClr val="E8E7E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13068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1306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1306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69"/>
    <p:restoredTop sz="94753"/>
  </p:normalViewPr>
  <p:slideViewPr>
    <p:cSldViewPr snapToGrid="0" snapToObjects="1">
      <p:cViewPr>
        <p:scale>
          <a:sx n="84" d="100"/>
          <a:sy n="84" d="100"/>
        </p:scale>
        <p:origin x="632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04:02:24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1694 24575,'41'-65'0,"5"-20"0,-6 45 0,2 1-544,-8-2 1,-2 1 543,31-32 356,-14 21-356,-4 4 0,2 0 0,8 0 0,-12 10 0,-1 2 0,0 7 180,-8 3-180,5-3 0,-13 9 0,14-7 551,-7 6-551,1-1 0,6-5 0,-7 5 0,9-1 0,0-4 0,0 10 0,10-12 0,-7 6 0,7-2 0,0-5 0,-8 7 0,9-2 0,-1-4 0,-8 5 0,8-7 0,-10 3 0,0 5 0,0-5 0,10 4 0,-7 0 0,7-5 0,19-8 0,-12 9 0,14-14 0,-10 16 0,-8-5 0,-1 5 0,9-5 0,-9 13 0,1-6 0,8 7 0,-19 2 0,18-2 0,-17 2 0,7 5 0,0-5 0,-7 13 0,7-7 0,0 1 0,11 5 0,-6-11 0,4 11 0,-20-4 0,1 6 0,0 0 0,-8 0 0,6 0 0,-7-6 0,9 4 0,0-4 0,10 6 0,-7 0 0,7 0 0,0 0 0,-7 0 0,17 0 0,-7 0 0,0 0 0,7 0 0,-7 0 0,0 6 0,6 3 0,-16 5 0,24 7 0,-22-6 0,13-1 0,-26-2 0,6-5 0,-15 5 0,15 2 0,-15-2 0,7 0 0,-9 0 0,11 0 0,-8-1 0,8 1 0,-11-6 0,1 5 0,-1-5 0,9 1 0,3 3 0,8-3 0,-7 5 0,-5 1 0,1 0 0,-7-2 0,15 3 0,-14-2 0,13 2 0,-13-7 0,5 4 0,-7-5 0,-1 6 0,0 0 0,1-6 0,-1 4 0,1-3 0,-1 4 0,-6-4 0,5 3 0,-5-3 0,0 3 0,5 2 0,-5-2 0,7 2 0,-7-1 0,5 0 0,-5 0 0,6 0 0,-6 0 0,15 11 0,-18-10 0,18 10 0,-21-13 0,11 3 0,-10 3 0,10-2 0,-10 3 0,9-4 0,-9 3 0,10-2 0,-10 3 0,4-5 0,-1-1 0,-3 6 0,10-3 0,-10 3 0,4-6 0,-7-1 0,7 2 0,-5-2 0,5 2 0,-7-2 0,0 1 0,5 3 0,-3 4 0,3-2 0,3 1 0,-5 0 0,10 2 0,-10 6 0,11-6 0,-5 4 0,0-4 0,4 5 0,-10-5 0,3-3 0,-5-5 0,-1-1 0,1 0 0,-1 1 0,-4-2 0,-1 1 0,-7-5 0,2-1 0,-2-3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06:45:56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2045 24575,'8'0'0,"1"0"0,24 0 0,-11 0 0,28 0 0,-6 0 0,37 0 0,-27 0 0,45 0 0,-60 0 0,48-8 0,-17-11 0,11-7 0,8-11-525,-21 11 525,22-17 0,-10 13 0,-37 4 0,-1-2 0,3 5 0,1-1 0,-4-4 0,0 0 0,0 0 0,0 0 0,4 0 0,-1 0 0,31-27 0,-31 27 0,1 0 0,-3 1 0,-2-2 0,1-3 0,1 0 0,3 3 0,-2 0 0,33-35 0,1 19 0,-5-8 0,-3-1 0,0 6 0,3-13 0,-14 19 0,1-10-45,-11 3 45,0 0 0,-1 0 0,-10 12 0,8-9 0,-18 11 0,18-13 524,-18 14-524,9-9 46,-13 17-46,1-6 0,-1 9 0,-1 5 0,0-5 0,1 5 0,10-11 0,0 9 0,2-8 0,-5 14 0,-7-3 0,-1 0 0,0 4 0,-6-3 0,-1 10 0,-7-3 0,1 8 0,-1-7 0,0 7 0,-1-10 0,1 5 0,6-12 0,2 6 0,6-11 0,1 5 0,-7 1 0,-1 1 0,-7 7 0,0-1 0,1 5 0,-5-3 0,-1 7 0,-4-3 0</inkml:trace>
  <inkml:trace contextRef="#ctx0" brushRef="#br0" timeOffset="1783">3111 0 24575,'17'0'0,"-2"0"0,-6 0 0,1 0 0,-1 0 0,6 0 0,-5 0 0,6 0 0,-8 5 0,1 0 0,7 5 0,-4 6 0,10-3 0,-10 3 0,10-5 0,-11-1 0,4 0 0,-5 0 0,-1-5 0,1 3 0,-1-7 0,0 3 0,-3 0 0,-2 3 0,-4 9 0,0 11 0,0 7 0,0 0 0,0 6 0,0-7 0,0 1 0,0-9 0,0-9 0,0-7 0,0 1 0,0-1 0,0-4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04:02:32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2311 159 24575,'-23'0'0,"-18"0"0,-6 0 0,0-5 0,-13-4 0,13-5 0,-18-2 0,18 1 0,-3 1 0,16 1 0,1 5 0,1-3 0,8 9 0,1-8 0,-1 9 0,1-10 0,-1 10 0,7-4 0,-5-1 0,5 5 0,-7-4 0,1 5 0,-1 0 0,1 0 0,-1 0 0,1 0 0,-1 0 0,1 0 0,-1-5 0,1 3 0,-9-3 0,7 5 0,-15 0 0,14 0 0,-14 0 0,15 0 0,-15 0 0,14 0 0,-14 0 0,15 0 0,-7 0 0,8 0 0,-7 0 0,5 0 0,-6 0 0,15 0 0,-5 0 0,5 0 0,-7 0 0,-18 0 0,14 0 0,-22 0 0,24 0 0,-14 0 0,15 0 0,-15 0 0,14 0 0,-14 0 0,15 0 0,-7 0 0,0 0 0,7 0 0,-15 0 0,6 6 0,-8-4 0,0 10 0,8-10 0,3 9 0,7-10 0,3 9 0,4-9 0,4 3 0,7 0 0,-1-3 0,6 8 0,-7-4 0,3 0 0,-4 3 0,-1-2 0,0-1 0,5 3 0,-3-3 0,7 4 0,-4 0 0,5-1 0,0 0 0,0 0 0,0 0 0,0 0 0,0 1 0,0 6 0,0 2 0,0 6 0,0 9 0,0 12 0,-6 0 0,5 8 0,-6 1 0,1-9 0,5 18 0,-6-7 0,7 0 0,0-3 0,0-10 0,0 0 0,0 0 0,0 0 0,0-9 0,0-1 0,0 0 0,5-13 0,1 11 0,5-13 0,-1 0 0,2 5 0,-7-11 0,5 11 0,-4-11 0,4 4 0,0-5 0,-1-1 0,0 0 0,1 1 0,-1-1 0,17 7 0,-12-5 0,12 0 0,-17-7 0,0-4 0,1 0 0,-1 0 0,1 0 0,-1 0 0,0 0 0,0 0 0,6 0 0,2 5 0,15-3 0,2 3 0,8 1 0,-1-4 0,1 4 0,11-6 0,-9 6 0,8-4 0,-10 4 0,-8-1 0,6-4 0,-7 4 0,1-5 0,6 0 0,-15 0 0,7 0 0,-9 0 0,1 0 0,-1 0 0,0 0 0,-6 0 0,5 0 0,-5 0 0,7 0 0,-1 0 0,9 0 0,-7 0 0,15 0 0,-15 0 0,34 0 0,-21 0 0,23 0 0,-28 0 0,7 0 0,-6 0 0,0 0 0,-3 0 0,-7-5 0,-1 4 0,-6-4 0,-1 0 0,-7 4 0,0-3 0,0 4 0,-4-4 0,2 3 0,-2-3 0,4 4 0,0 0 0,0-5 0,15 4 0,-5-8 0,13 2 0,-1-5 0,-5 5 0,6-5 0,-9 6 0,-6-1 0,5-3 0,-11 9 0,4-9 0,-5 9 0,-1-3 0,-4 0 0,-2 0 0,2 0 0,0-3 0,4 1 0,1-3 0,-1-1 0,7-6 0,1 4 0,6-10 0,9 2 0,-13 2 0,6-6 0,-16 17 0,2-7 0,-2 9 0,1-5 0,-5 1 0,-1 0 0,-4 2 0,3-1 0,3-7 0,3 5 0,8-12 0,-6 11 0,4-5 0,-5 6 0,-1 1 0,0-1 0,1 5 0,-5-3 0,-1 3 0,-4-3 0,0 0 0,0 0 0,0 0 0,0 0 0,0 0 0,0 0 0,0 0 0,0 0 0,0 0 0,0 0 0,0 0 0,0 1 0,0-1 0,0 0 0,0 0 0,0 0 0,0 0 0,0 0 0,0 1 0,0-1 0,0-7 0,0-1 0,0-7 0,0-9 0,0-2 0,0 0 0,0 3 0,0 7 0,0 1 0,0 5 0,0 3 0,-4 9 0,3-2 0,-3 3 0,4-3 0,0 4 0,0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04:02:38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2804 24575,'23'0'0,"45"0"0,-40 0 0,58 0 0,-3 0 0,-26 0 0,9 0 0,-1 0 0,-12 0 0,-3 0 0,4 0 0,26 0 0,13 0 0,-13 0-342,-28 0 1,0 0 341,20 0 0,-21 0 0,2 0 0,27 0 0,13-17 0,-1 13 0,1-20 0,0 13 0,-13-6 0,-3-1 0,-12 2 169,0 0-169,0 7 0,0-6 0,-11 1 0,9-4 0,-8-3 514,10-3-514,0-1 0,0-8 0,4-10 0,-3 8 0,-4-15-271,-14 19 1,0 1 270,7-14 0,-5 9 0,-1 1 0,11-10 0,23-12 0,-7-7 0,-35 34 0,0 0 0,33-35 0,-4 18 0,4-7 0,-4 8 0,-24 11 0,0 0 0,19-13 0,-20 14 0,-1 1 0,2 1 0,10-9 0,-4 10 0,-8 1 0,19-3 0,-16-6 0,16 4 0,-5-6 0,7 7 0,0 1 0,4-11 0,-20 13 0,1 0 0,27-19-117,-25 15 1,-2 0 116,20-11 0,-7-8 0,9-2 0,-21 5-118,20-4 118,-22 13 0,10-8 0,-13 9 0,-9 3 0,6 0 769,-6 2-769,-3 6 123,9-1-123,-17 7 0,-1 10 0,-3-4 0,-11 8 0,4-2 0,-5 6 0,-1 1 0,-4 0 0,-1 0 0,-4-4 0,0 0 0,-4 3 0,3-2 0,-3 3 0,0-1 0,4-2 0,-4 3 0,4-3 0,0 0 0,0-1 0,4 0 0,-3-1 0,3-7 0,-4 5 0,5-5 0,-4 7 0,3-1 0,-4 1 0,3 0 0,-2-3 0,3-4 0,-4-11 0,0 1 0,0-14 0,0 15 0,5-7 0,-4 15 0,5 1 0,-6 6 0,0 1 0,0 3 0,0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02:05:06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5232 5784 24575,'29'0'0,"12"0"0,11 0 0,22 0 0,2 0-579,-26 0 1,2 0 578,0 0 0,1 0 0,13 0 0,2 0 0,-6 0 0,-1 0 0,6 0 0,0 0 0,0 0 0,0 0-777,11 0 0,0 0 777,1 0 0,0 0 0,7 0 0,0 0 0,-9 0 0,-1 0 0,9 0 0,2 0 0,-1 1 0,3-2-931,-19-2 0,1-1 0,1 0 931,0-1 0,1 1 0,0-2 0,-1-1 0,1-2 0,-1 0-551,1-3 0,-2 0 1,-2 0 550,10 1 0,2-3 0,2-6 0,5-4 0,-9 3 0,-21 9 0,1-1-483,31-12 1,14-5-1,-14 4 483,-25 8 0,-2 0 0,5-2 0,7-2 0,-6 2 61,2-2 0,-4 2-61,8-2 0,0 0 0,-4 1 0,-3 0 697,-12 2 0,0 0-697,17 3 0,-2-1 0,-22-4 0,-1 0 0,19 8 0,1 1 0,-16-9 0,1-2 0,18 0 0,-2 2 0,18-17 588,-30 15 0,-2-2-588,11-16 0,-19 13 0,0-2 0,19-24 0,-18 17 0,-1-2 0,13-20 0,10-4 0,-7-5 0,-5 16 0,-9-5 2504,-14 21-2504,-7 3 1573,-13 17-1573,-5 1 1175,-1 6-1175,-4 0 660,-1 0-660,-4 1 0,0-1 0,0 1 0,0-1 0,0 0 0,0 1 0,0 0 0,0-7 0,0-43 0,0-18 0,0 12 0,0-7-1391,0-14 0,0-5 1391,0 25 0,0-1 0,0-3 0,0-16 0,0-4 0,0 5 0,0-12 0,0 2 0,1 18 0,-1-2 0,-1 6-670,-3-2 1,-2 5 669,1-3 0,0 2-123,0 9 1,-2 5 122,-7-11 0,8 14 0,-1 29 2533,-2 9-2533,8 6 1526,-7 0-1526,3 0 307,-10-6-307,-3-9 0,-13-2 0,1-22 0,-12 9 0,11-12 0,-10 15 0,13-3 0,-3 13 0,13 2 0,3 9 0,6 10 0,-6-4 0,5 4 0,-19-13 0,3 0 0,-14-9 0,-26-23 0,16 9 0,-11-10 0,-2-4 0,-8-14-751,11 21 0,-2-1 751,19 11 0,1 3 0,-40-20 0,37 23 0,-1-1 0,-4-2 0,0 2-752,-31-7 752,19-1 0,0 2 0,-8 9 0,18-2 0,0-2 0,-25-9 0,31 11 0,-1-1 0,2 9 0,1 0 0,-3-7 0,1 0 0,-35-14 0,3-8 0,11 10 0,-10 0 0,8 2 0,-14 12 0,-2 0 0,6-16 0,-11 11 0,1 2 0,19-2 0,20 7 0,-1 0 0,-26-8-133,4-6 133,11 10 0,10 2 0,-8 6 1432,18-2-1432,-17 8 806,6 4-806,-8-8 149,-1 18-149,-12-19 0,9 13 0,-8-7 0,-16-6 0,20 5 0,-21 1 0,17 9 0,8 7-491,9 0 0,-2 0 491,-40 0 0,31 1 0,0-2 0,-27-6 0,30 7 0,0-1 0,-33-6 0,37 6 0,1 2 0,7-1 0,2 0 0,-36 0 0,-3 0 0,40 0 0,-3 0 0,-8 0 0,-1 0 0,7 0 0,-1 0 0,-9 0 0,-2 0 0,4 0 0,3 0 0,-38 0 0,6 5 0,1 2-1354,-3 3 1354,12 1 0,-6 1 0,-1 2 0,2 1 0,19 0 0,-1 1 0,-27-1 0,3 2 0,38 0 0,3 1-401,-7-2 0,0-2 401,5 1 0,1-1 0,-1 1 0,1-2 0,2-3 0,-2-1 0,-16 1 0,1 0 0,-21 8 0,7-7 0,1 0 0,8 5 0,9-6 0,-2 1 0,-29 6 0,36-11 0,-2-1 0,0 5 0,1-2 0,6-7 0,1 0 0,-6 8 0,0 0 0,-33 1 0,41-5 0,-2 1 0,-12 2 0,1 0 0,-35 1 0,34-4 0,0 0 0,-23 11 0,-2-6 0,2 7 0,-2 1 0,1 0 0,0 0 0,0-1 0,0 1-146,11-1 146,4-1 0,11 0 866,0-1-866,0 8 1348,0-6-1348,0 12 898,10-7-898,-7 9 172,-11 4-172,14-11 0,-12 3 0,28-8 0,0-4 0,0 4 0,1 1 0,6-7 0,-5 12 0,6-5 0,0 0 0,-6 4 0,14-6 0,-6 2 0,12 1 0,-3-4 0,2 13 0,-6 2 0,-3 18 0,6 2 0,-7 10 0,10 12 0,0-18 0,-1 3 0,9-11 0,0 2-543,-7 38 0,0-2 543,1 2 0,5-14 0,2-2 0,1 8 0,0-23 0,0 1 0,7 34-208,-7-2 208,3-16 0,4-12 0,-5-1 0,7-16 0,0 2 0,0-14 1074,0-1-1074,0 6 220,0-6-220,0 8 0,0 0 0,0 9 0,0-6 0,0 28 0,0-16 0,0 0 0,0 3 0,0 13 0,-1-19 0,2-3 0,5 4 0,1-4 0,1-9 0,3 0 0,-3 0 0,5-1 0,0 1 0,0 0 0,1 10 0,0-8 0,18 22 0,-7-11 0,26 16 0,-18-7 0,17 8 0,0-4 0,5 4 0,2-11 0,-8-2 0,-7-17 0,3-1 0,22 19-385,-17-12 1,1-1 384,19 10 0,0 13 0,0-13 0,9 6 0,-7-8 0,6 0 0,-7 0 0,7 0 0,-6 0 0,3-10 0,-10-2-269,8-1 269,-8-7 0,8 8 0,-12-10 0,1 0 0,0 0 0,-10-8 0,7-1 0,11 5 0,-4-8 0,14 9 0,-19-5 0,1 1 0,-12-7 0,1 2-135,32 23 135,-18-16 0,-2-1 0,8 11 0,-17-8 0,1-1 0,15 1 0,-19-2 0,0 2 0,37 9-106,-11 4 106,8-14 0,-30 1 0,16-10 0,-19 9 0,27-4 0,-13 1 0,13-3 888,-18-5-888,1-1 391,0 1-391,0-1 0,-1 1 0,1-1 0,0 1 0,0 6 0,-10-6 0,7 6 0,-17-8 0,8 0 0,-11-1 0,1 0 0,-8-5 0,-2-2 0,-8-6 0,10 0 0,-8 0 0,16 0 0,-8 0 0,0 0 0,6 0 0,-6 0 0,8 0 0,-8 0 0,6 0 0,-14 0 0,14-6 0,-14-1 0,6-5 0,-14 2 0,5 4 0,-5-3 0,0 4 0,-1-5 0,-6 5 0,0 1 0,-4 1 0,3 2 0,-7-7 0,7 8 0,-3-4 0,4 0 0,0 3 0,0-7 0,5 7 0,3-7 0,5 1 0,0 1 0,0-3 0,0 2 0,-5 1 0,3-4 0,-3 4 0,-1 0 0,-1 1 0,-6 5 0,-4-4 0,2 0 0,-1-11 0,8 5 0,-1-11 0,7 8 0,-2-3 0,-1 0 0,4 4 0,-10 1 0,4 2 0,-6 8 0,-4-7 0,3 7 0,-7-6 0,3 3 0,-4-3 0,0 3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02:05:11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5069 1 24575,'-33'0'0,"-24"0"0,-10 0 0,18 0 0,-3 0 0,-2 0 0,2 0 0,-31 0-1079,11 0 1,0 0 1078,-6 0 0,-2 0 0,-4 0 0,21 0 0,1 0 0,1 0 0,-2 0 0,-12 0 0,3 0 0,-24 0 0,14 0 0,0 0 0,-6 0 0,16 0 0,-2 0 0,19 0 0,1 0 0,-6 4 0,-2 1 0,-6 0 0,1 1 0,7 3 0,1 2 0,0-1 0,0 0 0,6-1 0,0 1 0,-5-1 0,1 1-78,-35 8 78,35-4 0,-1 1 0,-34 5 0,41-3 0,1 1 0,-39 2 0,1 13 0,12-7 0,-9 9 0,20-4 335,-9 2-335,1 0 0,4 8 0,-17-3 0,5 13-613,-7-14 613,8 14 0,1-6 0,13-2 0,-4 8 1028,17-20-1028,-3 16 0,1-6 0,6 6 0,-11 13 0,13-11 0,-5 19 0,16-28 0,1 0 0,-13 32 0,11-26 0,3-2 0,2 9 598,-1 11-598,8-22 211,8 18-211,-4-8 0,-5 35-76,7-7 76,5-23 0,0 1 0,-1-5 0,2-1 0,7 1 0,-1 0 0,-11 4 0,0 1 0,11-5 0,1-1 0,-8 7 0,-1 1 0,9-1 0,1-1 0,-3-5 0,0-1 0,-2 48 0,-7-24 0,12-21 0,1 1 0,-3 27 0,6-31 0,2-1-215,-1 32 215,0-19 0,0 7 0,0-9 0,0 0 0,0-10 744,0-11-744,0-11 223,0-13-223,0-2 0,0-6 0,0 0 0,0 0 0,4 0 0,1 0 0,6 14 0,4-5 0,11 14 0,0-1 0,13-3 0,-13 2 0,21 1 0,-20-7 0,13 1 0,-24-10 0,5-4 0,-5-1 0,6 1 0,8 1 0,-5-5 0,12 4 0,5-2 0,0 4 0,18 3 0,-8-9 0,0 6 0,7-5 0,-17 0 0,8 5 0,-1-12 0,-6 11 0,33-5 0,-19 1 0,12 4 0,-10-11 0,-17 11 0,8-11 0,-1 5 0,-7 0 0,17-5 0,-7 5 0,10-6 0,-10 0 0,7 0 0,-16 0 0,6 0 0,1 0 0,-8 0 0,7 0 0,-9 0 0,0 0 0,0 0 0,9 0 0,11 0 0,4 0 0,-4 0 0,-10 0 0,-10 0 0,-1 0 0,1 0 0,0-6 0,0 5 0,9-5 0,3-1 0,10 5 0,12-4 0,-10-1 0,10 5 0,-1-13 0,3 6 0,1-8 0,-4 8 0,0-14 0,20-1 0,-1-5 0,0-7 0,-19 11 0,-11-6 0,-1 0 0,1 0 0,0 1 0,-10 1 0,11-12 0,-20 12 0,24-21 0,-21 12 0,22-14 0,-8 2 0,10-11 0,-10 9 0,8-8 0,-17 3 0,4 14 0,-7-12 0,-13 21 0,12-27 0,-6 3 0,2-12 0,8-8 0,-26 24 0,16-29 0,-17 28 0,2-30 0,4 20 0,-11-20 0,3 20 0,-5-8 0,-2 11 0,1 0 0,-1 1 0,1-13 0,1-2 0,-7-1 0,-2 16 0,-1-2 0,-5-23-438,6 22 0,0 1 438,-6-25 0,6 11 0,-8 14 0,0 13 0,0 10 0,0 14 0,0-2 0,0 17 876,0-3-876,0 6 0,0-5 0,0-20 0,0-21 0,0-1 0,0-41 0,0 26-399,0 13 0,0-1 399,0-34 0,0 41 0,0 1 0,0-27 0,0 14 0,0 3 0,0 26 0,0 0 0,0 19 0,0 7 798,0-1-798,0 0 0,0 1 0,-3 4 0,2-3 0,-6 2 0,2-3 0,-10-2 0,4 1 0,-4-1 0,6 1 0,0 0 0,0 4 0,4-3 0,-3 7 0,4-3 0,-5 4 0,5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02:05:15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3401 35 24575,'-22'-6'0,"-8"2"0,-11 4 0,-23 0 0,-26 0-651,38 0 1,-1 0 650,-6 0 0,-1 0 0,-1 0 0,3 0 0,-26 0 0,12 0 0,1 0 0,4 0 0,-23-5 0,1-1 0,31 3 0,-5-3 0,-2 2 0,-8 12-244,-18 2 244,39 2 0,2 3 0,-26 11 0,2 0 0,0 5 0,10-7 0,0 7 0,4 0 0,18-4 0,-8 1 955,10-1-955,0-6 590,0 4-590,1-5 0,-1 7 0,-10 1 0,8-1 0,-18-3 0,18 1 0,-8-9 0,10 9 0,-9-9 0,7 9 0,-7-4 0,9 0 0,8 2 0,-6-3 0,-4 9 0,8-3 0,-6-1 0,17-9 0,6 0 0,2-5 0,5 4 0,1-6 0,4 0 0,1-1 0,1-4 0,-8 5 0,-5 2 0,-17 17 0,0-1 0,-10 8 0,1 0 0,-1 2 0,-3 9 0,8-2 0,-3-8 0,13 3 0,2-13 0,8 4 0,8-13 0,0-2 0,5-6 0,1 0 0,4 0 0,0 0 0,0 0 0,0 0 0,0 14 0,0 13 0,0 27 0,8 14 0,0-26 0,4 0-461,13 29 461,-6-24 0,1 0-447,2-9 0,1 0 447,2 12 0,0 0 0,-1-5 0,1-2 0,2-1 0,-1-1 0,19 39 0,8-9 0,-26-37 0,-1 0 0,27 30 0,8 5 0,-7-7 0,15-9 0,-15 7 0,15-14-470,-6 6 470,-1-1 0,3-15 0,-14 11 0,30-2 0,-17-1 0,10 0 0,-11-13 0,-11-11 0,14 12 0,-3-8 0,2 8 0,1 0 0,8 2 0,-5 0 0,16 7 0,-16-6 0,-27-18 0,2 1 0,36 18 0,-4-4 0,2 2 0,-16-17-6,4 13 6,-4-21 430,-1 11-430,-9-13 891,35 13-891,-38-14 0,38 7 0,-23 2 0,1-7 0,8 8 0,-11-3 503,-1-5-503,1 6 7,0-8-7,-10 0 0,-2-1 0,-11-1 0,1 1 0,0-1 0,0 0 0,0 0 0,-1-5 0,11-2 0,-8 0 0,8-5 0,-1 12 0,-6-11 0,16 5 0,-7-1 0,0-4 0,25 11 0,-21-12 0,14 11 0,-11-10 0,-16 9 0,6-3 0,-9-1 0,0 5 0,0-5 0,0 1 0,-1 4 0,1-11 0,0 11 0,0-11 0,0 11 0,9-4 0,-7 0 0,18 6 0,-8-12 0,10 4 0,-13-1 0,2-2 0,21-1 0,-22 2 0,1 0 0,22-4 0,-8 0 0,8 0 0,15-9-904,5-19 904,-41 14 0,1-3 0,6-11 0,-3-1 0,24-7 0,-24 9 0,0-2 0,24-15 0,-29 17 0,0-1 0,-7 1 0,0 1 0,0 0 0,0-1-263,36-26 263,-5 10 0,-7-14 0,-15 24 0,-8-11 0,-15 20 0,-13 2 0,-1 0 891,-6 6-891,0 1 276,-1 6-276,-4 0 0,-1 0 0,-4 0 0,0 0 0,0 1 0,0-1 0,0 0 0,0 0 0,0-13 0,0-14 0,0-6 0,-18-43 0,0 27 0,0 3 0,-3-3-650,-13-21 650,15 22 0,-1-2 0,-16-32 0,1 1 0,0 5 0,4 20-154,-2-8 154,-8 7 0,7 3 0,-3 14 0,-1 2 0,2-5-485,-21-12 0,-2 2 485,12 16 0,-2-4 0,-3-1 0,-20-13 0,-2 0 0,32 32 0,1 0 0,-30-29 0,11 9 0,18 16 0,0 2 0,-9-7 0,-22-17 0,19 18 0,8 1 0,-22-11 0,11 9 0,-13-11 0,3 8 0,-2-6 0,2 7 0,0 0 0,1 2 0,5 10 613,8 2-613,-6-1 152,17 3-152,-18-3 0,4-9 0,-7 6 0,-6-18 0,6 18 0,-7-18 0,7 18 0,5-14 0,-3 21 1009,16-8-1009,-4 12 0,-1-3 0,7-1 0,-6 6 0,9-5 0,0 10 0,-3-19 0,2 12 0,-11-16 0,6 3 0,-4 4 0,-6-16 0,12 17 0,-9-8 0,21 14 0,2 4 0,7 4 0,1 5 0,5 1 0,2 0 0,6 6 0,-6 0 0,9 4 0,-4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02:05:18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5949 80 24575,'-35'0'0,"4"0"0,-54 0 0,44 0 0,-41 0 0,-4 0 0,24 0-331,-9 0 0,1 0 331,17 0 0,0 0 0,-6 0 0,1 0 0,3 0 0,-24 0 0,8 0 0,-1 0-711,-12 0 711,26 0 0,-2 0 0,0 0 0,1 0 0,0 0 0,-1 0-876,-15 0 1,-2 0 875,5 0 0,1 0 0,6 0 0,0 0 0,1 0 0,0 0 0,-10 0 0,2 0-564,19 0 1,-1 0 563,-29 0 0,1 0 0,-12 0 0,36 0 0,-3 0 0,-6 0 0,0 0 0,12 1 0,1-2 0,-12-3 0,1-1 0,12 4 0,1 0-124,-1-3 1,0-1 123,-5 5 0,1 0 0,-35 0 0,35 0 0,-1 0 0,5 0 0,1 0 0,0 0 0,-1 0 0,-5 0 0,0 0 0,-33 0 0,39 1 0,2-2 0,-26-5 732,2 4-732,12-5 1686,10 1-1686,-8 5 1278,18-5-1278,-8 6 802,1-7-802,-3 5 0,-10-5 0,-12 7 0,9-7 0,-8 6 0,11-6 0,10 7 0,-8 0 0,0 0 0,6 0 0,4 0 0,12 0 0,6 0 0,-8 0 0,0 0 0,8 0 0,2 0 0,8 0 0,-1 0 0,7 0 0,5 4 0,3-3 0,3 7 0,0-3 0,-3 3 0,-3 2 0,-5 0 0,-7 6 0,-7 3 0,-2 0 0,-18 8 0,8-6 0,-8 8 0,10-8 0,8 2 0,2-10 0,14 2 0,5-5 0,3-1 0,7 0 0,-3-1 0,4 0 0,0 0 0,4 1 0,-3-1 0,9 15 0,-4-5 0,7 20 0,-1-6 0,1 8 0,2 10 0,-2-8 0,2 18 0,-1-18 0,8 17 0,-7-16 0,14 16 0,-6-7 0,6 1 0,-1-4 0,1 1 0,-2-8 0,1 8 0,-1-10 0,-2-8 0,1 6 0,-4-14 0,2 6 0,-1-12 0,-1 3 0,8-2 0,-6 4 0,14-3 0,-6 3 0,8-2 0,-8 4 0,15-4 0,-12 2 0,14-7 0,-9 9 0,0-10 0,9 5 0,-6-7 0,16 3 0,-7-2 0,0 1 0,7 0 0,-7-7 0,-3-1 0,3 0 0,31 3-525,-26-5 1,2 0 524,1 0 0,-3-2 0,27-3 0,-29 0 0,4 0 0,12 0 0,1 0 0,-14 0 0,2 0-847,32 0 1,3 0 846,-25 0 0,-2 0 0,10 0 0,-2 0 0,-21 0 0,3 0 0,8-4 0,6-1 0,-8 1 0,22 1 0,-23-3 0,8-3 0,-3 2 0,9 0 0,-4 0 0,-6-3 0,0-1 0,18 0 0,-2 0-449,-29 1 1,-3 1 448,8-1 0,1 0 0,0 0 0,-1 0 0,-7 1 0,1 0 0,5-2 0,-1 2 0,34-1 0,-20-2 0,-1 0 0,28 0 0,-34 0 0,-1-1 0,25-5-265,-11 8 265,8-6 0,-20 8 0,8-9 0,0 1 0,-8 0 0,9 0 0,-13 1 0,13 6 894,-10-5-894,10 13 1667,-12-6-1667,-1 0 1020,1-2-1020,8-5 323,-16 6-323,3-4 0,-25 6 0,6-8 0,-6 2 0,8-1 0,0 0 0,-8 0 0,6-6 0,-6 6 0,7-6 0,-7 1 0,6 4 0,-14-7 0,6 8 0,0-10 0,-5 10 0,5-10 0,-8 11 0,0-4 0,0 0 0,-5 4 0,3-8 0,-4 8 0,1-3 0,1 5 0,-8 2 0,3-1 0,-8 0 0,-1 1 0,-4 0 0,0 1 0,0-1 0,0 0 0,0-1 0,-4-9 0,-3 0 0,-10-15 0,2-9 0,-10 0 0,-9-22 0,5 21 0,-2 4 0,5-7 0,15 31 0,-9-22 0,11 30 0,-1-7 0,1 13 0,-6-8 0,-2 8 0,-5-9 0,-8 3 0,-2-5 0,-8 5 0,8-9 0,-6 13 0,6-12 0,-8 7 0,8-4 0,-6 5 0,6 2 0,10 5 0,4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02:05:24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9122 1540 24575,'0'39'0,"0"5"0,0 8 0,0 19 0,0-16 0,0 19 0,0-13 0,0-8 0,0-4 0,0-9 0,0-8 0,0 6 0,0-6 0,0 8 0,0 0 0,-5-8 0,-2 6 0,-5-6 0,-1 8 0,5 0 0,-3 0 0,3 0 0,-5 0 0,0 0 0,-7 0 0,5 10 0,-11-8 0,10 18 0,-21-4 0,10 6 0,-23 8 0,6-3 0,6-17 0,0 2 0,-11 22-290,11-22 0,2-3 290,-5 7 0,-1 8 0,6-19 0,8 5 0,1-10 0,0 0 0,-1 10 0,-11 6 0,-12 10-283,-4 13 283,16-41 0,-3 0-715,1 10 0,-2 1 715,-12 0 0,-4-2 0,-1 3 0,-3 1-1086,-9 5 0,-4 0 1086,1-8 0,-3-1 0,18-7 0,-2 2 0,-3 0 0,-15 2 0,-4 0 0,5-2 0,-6 5 0,1-2 0,15-9 0,-2 0 0,5-5 0,4-10 0,3-1-776,0 9 0,-4 0 776,-30 2 0,-1-1 0,28-3 0,0-1 0,-27 9 0,-1-1 0,24-11 0,1-1 0,-7 5 0,-2 0 0,-6-3 0,-3-3-639,0-2 1,-2-2 638,-6 7 0,-3-2-372,28-12 1,-2-1-1,1 0 372,-1 3 0,0 0 0,-2 0 0,-4-2 0,-2-2 0,1 0 0,-1 1 0,0 1 0,3-2 0,-16-1 0,1 0-50,24 1 1,-2 1-1,4-3 50,-15-4 0,1-1 40,-8 4 1,1 0-41,9-4 0,0-2 0,-18 1 0,3 0 0,33 0 0,1 0 0,-28 0 0,3 0 1421,-7 0-1421,1 0 0,4 0 0,10-15 0,-12 3 0,0-21 0,-1 5 832,39 10 1,-1-1-833,-41-17 0,23 5 0,0-2 0,20 8 0,1 0 0,-9-5 0,2-2 0,8 1 0,3-1 0,3 4 0,0-1 0,-6-4 0,0-2 0,-2-2 0,0-2 0,-1-1 0,1-1 0,5 2 0,0-1 0,-6-5 0,-1-1 0,-2-6 0,1 1 0,5 4 0,-1-1 0,-9-18 0,4 0 0,17 21 0,3 0 0,-12-26 0,2 0 0,-5-6 0,11 10 0,1-1 0,12 21 0,1 1 0,-1-6 0,0-1 0,-5-6 0,1 2 0,-10-34 0,15 40 0,0 0 0,-12-37 1924,7 0-1924,-3 12 0,12 2 0,-4 1 0,6-4 0,0-11 0,-9 0 0,15 38 0,1-1 0,-8-41 0,13 35 0,2-1 849,2 6 1,2-1-850,-1-25 0,0-2 0,0 15 0,0 1-81,0-9 1,0 2 80,0-19 895,0 27-895,0 13 385,4 18-385,2 8 0,9 13 0,-4 7 649,4 4-649,-1 0 0,3 0 0,5 0 0,8-11 0,2-4 0,8-12 0,13-11 0,-7 0 0,22-14 0,-26 11 0,-1 0 0,25-16 0,-25 16 0,-2 1 0,7-6 0,-2 8 0,1-6 0,-4 16 0,2-8 0,-1 1 0,-1 6 0,1-6 0,-2 8 0,0 1 0,0 5 0,0-4 0,-1 5 0,4-16 0,7 6 0,-5-6 0,18-4 0,-10 9 0,3-8 0,-6 11 0,-11 1 0,19-5 0,-22 6 0,20-1 0,-24 4 0,0 10 0,6-6 0,3-1 0,2 4 0,6-5 0,1 7 0,-8 1 0,17-3 0,-17 3 0,8-1 0,0 0 0,-8 0 0,7 0 0,-9 1 0,9 5 0,-6-3 0,34 2 0,-21-5 0,14 5 0,-21-3 0,-9 10 0,0-4 0,0 0 0,0 5 0,-1-5 0,1 0 0,0 5 0,0-11 0,-8 10 0,6-10 0,-14 11 0,14-5 0,-14 6 0,6-5 0,-8 4 0,8-4 0,4 0 0,-1 4 0,-1-4 0,-10 0 0,0 4 0,0-9 0,-5 9 0,3-9 0,-3 9 0,5-4 0,8-1 0,-6 4 0,14-3 0,-6-1 0,0 4 0,6-4 0,-6 0 0,7 5 0,-7-10 0,6 4 0,-6 1 0,0 0 0,6 0 0,-6 4 0,26-9 0,-4 9 0,15-4 0,-17 6 0,8 0 0,-18 0 0,7 0 0,0 0 0,-6 0 0,6 0 0,-17 0 0,5 0 0,-5 0 0,0 0 0,6 0 0,-6 0 0,0 0 0,6 0 0,-6 0 0,8 0 0,17 0 0,-12 0 0,22 0 0,-25 0 0,17 0 0,-16 0 0,6 0 0,-9 0 0,0 0 0,0 6 0,0-4 0,-1 3 0,1 1 0,0-4 0,0 4 0,0-6 0,-1 6 0,-7-5 0,6 5 0,-6-6 0,8 0 0,0 0 0,17 0 0,-20 0 0,18 0 0,-13 0 0,0 0 0,0 5 0,-4-4 0,-6 4 0,8-5 0,-8 0 0,6 0 0,-6 0 0,0 5 0,5-4 0,-5 4 0,8 1 0,0 2 0,0 5 0,0-6 0,9 6 0,21 2 0,-4 8 0,14 1 0,-19 5 0,13-3 0,-10 5 0,22 4-635,-18 6 635,18-3 0,-17 3 0,-6-10 0,-3-7 0,-18 1 0,8-9 0,-18 2 0,5-5 635,-5 5-635,8 3 0,10 10 0,-8-3 0,0 2 0,-4-4 0,-14-8 0,6 5 0,0-10 0,-6 3 0,6 1 0,-8-4 0,1 3 0,-1 0 0,0-4 0,0 9 0,8-7 0,-6 7 0,14-1 0,-6 5 0,8 1 0,3 10 0,-3-13 0,3 11 0,-11-16 0,6 8 0,12 5 0,-6-3 0,13 4 0,-14 4 0,-3-7 0,-5 4 0,6 2 0,-16-15 0,8 12 0,-17-21 0,-1 4 0,-6-6 0,6 1 0,1 5 0,6 3 0,2 12 0,7-4 0,-3 13 0,10-11 0,-10 10 0,-3-18 0,-3 9 0,-7-15 0,1 2 0,-7-2 0,-2-9 0,-6 2 0,2-6 0,-3 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02:05:29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1265 24575,'10'0'0,"0"0"0,16 0 0,-4 0 0,0 0 0,-6 0 0,13 0 0,-11 0 0,12 0 0,0 0 0,-6 0 0,7 0 0,8 0 0,-12 0 0,30 0 0,-22 0 0,14 0 0,1-14 0,-8 5 0,17-13 0,-16 2 0,9-10 0,-2-1 0,-2-13 0,12 11 0,-15-3 0,5 8 0,-7-8 0,-3 14 0,3-12 0,-3 13 0,-1-5 0,1 5 0,0-4 0,0 10 0,-8-3 0,-2 6 0,-8-4 0,0 4 0,0-4 0,1 5 0,7-7 0,-6 0 0,14-2 0,-7-3 0,9 2 0,10-7 0,2-1 0,10-2 0,-1 7 0,1-5 0,0 5 0,11-9 0,-8 2 0,20-4 0,-20 3 0,20 6 0,-9-6 0,1 14 0,-4-7 0,1 1 0,2 6 0,0-7 0,10 16 0,-22-5 0,-2 6 0,0-1 0,13-9-208,-12 9 1,-2 1 207,4-6 0,20 4 0,-9-6 0,1 6 0,-4-5 0,1 14 0,-10-6 0,10 7 0,-22 0 0,-3 0 0,-17 0 0,-2 0 0,-7 0 415,-1 0-415,0 0 0,-2 0 0,2 0 0,-8 0 0,1 0 0,-6 0 0,0 0 0,0 0 0,0 0 0,0 0 0,0 0 0,0 0 0,-1 0 0,0 0 0,-3 3 0,-2 2 0,-3 3 0,0 1 0,0 0 0,0 1 0,0-1 0,0 0 0,0 0 0,0-1 0,0 0 0,0-1 0,3-2 0,37-2 0,0-3 0,34-7 0,-30 0 0,-4-6 0,-24 3 0,-1 4 0,-6 2 0,-1 4 0,1 0 0,0 0 0,0 0 0,-1 0 0,0 0 0,1 0 0,6 0 0,9 0 0,8 0 0,17 0 0,15 0 0,1 0 0,8 0 0,-11 0 0,-10 0 0,-2 0 0,-19 0 0,-6 0 0,-5 0 0,-9 0 0,4 0 0,-6 0 0,-1 0 0,7 0 0,9 0 0,18 0 0,22 0 0,12 8 0,-26-3 0,2 1-355,0 3 1,1 1 354,-2-1 0,3 1-969,29 7 1,2 0 968,-19-5 0,2 0 0,26 6 0,3 0 0,-19-7 0,-3 0 0,2 0 0,0 0 0,1-5 0,-2 0-478,-13-1 1,-1 0 477,4 0 0,-2-1 0,-11-3 0,0 0 0,6 3 0,0 1 0,-6-5 0,-1 0-53,0-1 1,-2 2 52,26 5 602,-2-4-602,-12 12 1887,-10-6-1887,7 7 0,5 16 0,12-3 0,-18 8 0,3 3 0,-2-6 0,-2 1 117,-4 4 1,-1 1-118,0-6 0,-1 2 0,6 13 0,-2 1 0,-14-19 0,-1 1 0,22 28 0,-2 2 0,4 15 0,-30-30 0,0 2 0,-1-1 0,-2-1 0,13 30-56,-2 10 56,-18-31 0,-1 6 0,-10-21 0,-6 0 0,-1-8 852,-6 6-852,-10-14 186,-36 32-186,-7-6 0,12-13 0,-1 0-1293,-18 23 1293,1-6 0,0-1 0,-3 6 0,3-1 0,-4 3 0,9-11 0,3-2 0,7 3 0,-1 3 0,-1-3 0,-3 2 0,6-4 0,6-7 0,4-1 0,-8 18 0,0 2 0,0-7 0,2-2 0,-19 26 0,12-15 0,-2-2 0,-12 2-403,-4 9 403,-4-11 0,22-23 0,-10 9 0,15-18 0,-2 0 0,3-4 0,0-4 1266,-21 17-1266,13 0 0,5-7 0,-3 2-439,-29 32 439,26-26 0,-1 1 0,-3 7 0,2-1 0,8-11 0,-2 1 0,-21 21 0,0 0 0,18-20 0,2-1 0,-8 9 0,1-2 0,-24 11 0,32-18 0,-5-7 0,18-9 0,-6-2 0,14-6 0,-14 7 869,13-6-869,-13 11 0,-4-2 0,0 5 0,-17 4 0,16-4 0,-6-5 0,9 3 0,0-4 0,8-1 0,-16 4 0,13-11 0,-15 6 0,1-5 0,6-1 0,-42-4 0,15 4-301,20-11 1,-1-2 300,-38 8 0,39-7 0,-1-2 0,-41 1 0,34 0 0,1 0 0,-35 0 0,34 0 0,1 0 0,-35 0 0,27 0 0,-1 0-1066,-30 0 1066,24 0 0,-2 0-770,12 0 1,-1 0 769,-12 0 0,-4 0 0,-20 1 0,0-2 0,24-3 0,0 0 0,-16 3 0,3-1 0,33-2 0,5 0 0,-30-2 0,9 4 522,36-9-522,-13 4 1008,24-4-1008,-14-2 1676,6-5-1676,-8-3 0,-14-17 0,1 7 0,-16-20 0,2 8 0,0 0 0,2 2 0,3 10 0,0 1 0,0 6 0,0 1 0,0 8 0,0 0 0,-27-8 0,20 6 0,-20-5 0,27 7 0,-12-10 0,-2 7 0,-1-13 0,-8 4-534,8-7 534,-11-1 0,12 2 0,2 0 0,12 2 0,10 2 0,3 1 0,9 7 0,7-2 0,3 5 0,8-5 534,0 1-534,-1 0 0,1 0 0,-5-5 0,9 9 0,-2-1 0,15 10 0,-3 0 0,7 0 0,-7 0 0,2-6 0,-9-1 0,-4-14 0,-4 5 0,-3-12 0,3 12 0,-3-12 0,3 12 0,-1-5 0,7 8 0,0 0 0,7 6 0,-6-5 0,0-5 0,-1 1 0,-5-7 0,10 10 0,-9 0 0,4 0 0,-1-1 0,3 7 0,4-5 0,2 11 0,3-5 0,-2 10 0,7-3 0,-3 3 0,0-4 0,-1 0 0,-4 0 0,-6 0 0,4-1 0,-10 0 0,15 0 0,-14 0 0,9 0 0,-4 1 0,2 4 0,5-3 0,0 8 0,0-3 0,-7-2 0,4 3 0,-4-6 0,6 7 0,0-3 0,0 0 0,4-1 0,-3 0 0,4 2 0,-5 3 0,0 0 0,-6-5 0,5 4 0,-5-4 0,6 5 0,-6-5 0,5 4 0,-4-4 0,9 1 0,-2-1 0,2 1 0,-3-4 0,3 3 0,-3 0 0,3-3 0,-4 4 0,-1-11 0,-5 4 0,-2-10 0,0 4 0,-4 0 0,9 2 0,-3 5 0,10 1 0,-3 0 0,3 0 0,0 0 0,1 0 0,-6-6 0,2-9 0,-9 0 0,-1-14 0,5 14 0,-5-6 0,2 8 0,3 0 0,2 5 0,1-3 0,9 9 0,-8-4 0,8 7 0,-3 0 0,0 0 0,-1-1 0,-3 1 0,-2-7 0,1 5 0,-1-5 0,0 0 0,0 5 0,4-5 0,-2 6 0,7 1 0,-3-1 0,4 0 0,0 1 0,0 0 0,0 0 0,0 1 0,0-1 0,0 0 0,0 0 0,0-7 0,0-9 0,7-17 0,3-23 0,14-12 0,1-1 0,10-8 0,-3 20 0,-6-8 0,-5 21 0,-7 2 0,-3 24 0,0 4 0,-6 13 0,3 4 0,-4 1 0,4 1 0,-4-1 0,4 0 0,-4-3 0,4 3 0,1-1 0,-1-2 0,1 2 0,0-4 0,0 0 0,0 4 0,0-3 0,0 7 0,-4-7 0,2 7 0,-3-3 0,4 4 0,0 0 0,7 0 0,9 0 0,0 0 0,6 0 0,-8 0 0,-6 0 0,5 0 0,-10 0 0,3 0 0,-5 0 0,0 0 0,0 0 0,-1 0 0,-4 4 0,-1 1 0,1 0 0,-3-1 0,3-4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0" name="Shape 20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等线"/>
      </a:defRPr>
    </a:lvl1pPr>
    <a:lvl2pPr indent="228600" latinLnBrk="0">
      <a:defRPr sz="1200">
        <a:latin typeface="+mn-lt"/>
        <a:ea typeface="+mn-ea"/>
        <a:cs typeface="+mn-cs"/>
        <a:sym typeface="等线"/>
      </a:defRPr>
    </a:lvl2pPr>
    <a:lvl3pPr indent="457200" latinLnBrk="0">
      <a:defRPr sz="1200">
        <a:latin typeface="+mn-lt"/>
        <a:ea typeface="+mn-ea"/>
        <a:cs typeface="+mn-cs"/>
        <a:sym typeface="等线"/>
      </a:defRPr>
    </a:lvl3pPr>
    <a:lvl4pPr indent="685800" latinLnBrk="0">
      <a:defRPr sz="1200">
        <a:latin typeface="+mn-lt"/>
        <a:ea typeface="+mn-ea"/>
        <a:cs typeface="+mn-cs"/>
        <a:sym typeface="等线"/>
      </a:defRPr>
    </a:lvl4pPr>
    <a:lvl5pPr indent="914400" latinLnBrk="0">
      <a:defRPr sz="1200">
        <a:latin typeface="+mn-lt"/>
        <a:ea typeface="+mn-ea"/>
        <a:cs typeface="+mn-cs"/>
        <a:sym typeface="等线"/>
      </a:defRPr>
    </a:lvl5pPr>
    <a:lvl6pPr indent="1143000" latinLnBrk="0">
      <a:defRPr sz="1200">
        <a:latin typeface="+mn-lt"/>
        <a:ea typeface="+mn-ea"/>
        <a:cs typeface="+mn-cs"/>
        <a:sym typeface="等线"/>
      </a:defRPr>
    </a:lvl6pPr>
    <a:lvl7pPr indent="1371600" latinLnBrk="0">
      <a:defRPr sz="1200">
        <a:latin typeface="+mn-lt"/>
        <a:ea typeface="+mn-ea"/>
        <a:cs typeface="+mn-cs"/>
        <a:sym typeface="等线"/>
      </a:defRPr>
    </a:lvl7pPr>
    <a:lvl8pPr indent="1600200" latinLnBrk="0">
      <a:defRPr sz="1200">
        <a:latin typeface="+mn-lt"/>
        <a:ea typeface="+mn-ea"/>
        <a:cs typeface="+mn-cs"/>
        <a:sym typeface="等线"/>
      </a:defRPr>
    </a:lvl8pPr>
    <a:lvl9pPr indent="1828800" latinLnBrk="0">
      <a:defRPr sz="1200">
        <a:latin typeface="+mn-lt"/>
        <a:ea typeface="+mn-ea"/>
        <a:cs typeface="+mn-cs"/>
        <a:sym typeface="等线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question/21524257" TargetMode="External"/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A: could be ack lost, cant tell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800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962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>
                <a:hlinkClick r:id="rId3"/>
              </a:rPr>
              <a:t>https://www.zhihu.com/question/21524257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709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29B79-F137-654A-A142-663ADABAE6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401AB5-D356-3D42-803E-C693312738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5B2A35-2449-C44B-BDC6-BC466F6C7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CB8A0-90AD-5242-B865-C492C4F3D8E6}" type="datetimeFigureOut">
              <a:rPr lang="en-US" smtClean="0"/>
              <a:t>8/15/19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0B854-75D7-AE42-BD49-D0EFFAB3E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9E992-81CD-CF4A-82D5-E046B5249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7202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8C4CA-A15B-0B4A-BE1A-BC6EDA069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2C8B7A-B129-B74B-959F-BD8F42F774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7D0E2-E1BA-CE4C-A8EE-255631086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CB8A0-90AD-5242-B865-C492C4F3D8E6}" type="datetimeFigureOut">
              <a:rPr lang="en-US" smtClean="0"/>
              <a:t>8/15/19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076E0-7B89-A04F-8C9D-1B1DBF6EE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38116-943B-1D4B-A347-0B932D5DB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6941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729381-95F5-BA40-BA25-E4880D2649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FDED12-F7FB-3E4F-BECF-A905A9202D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45F9D-0A66-C54D-B49F-1171EA2E7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CB8A0-90AD-5242-B865-C492C4F3D8E6}" type="datetimeFigureOut">
              <a:rPr lang="en-US" smtClean="0"/>
              <a:t>8/15/19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85DB6-C1BC-8A47-9A90-E4E461B8D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26846-E7ED-7644-87D8-BAC843832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0266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422748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5CFED-8E5E-8043-AB34-F081FA5D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C765F-FDF9-634F-B487-18C12B59B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4060F-1EB5-954B-B729-754EE18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CB8A0-90AD-5242-B865-C492C4F3D8E6}" type="datetimeFigureOut">
              <a:rPr lang="en-US" smtClean="0"/>
              <a:t>8/15/19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0A40F-1AC5-D64D-BD9A-9F52BEECA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CE52A-7071-814C-AB0C-5DD8BBBC3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0090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5CEEF-6069-A442-8693-0D73E6AF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A08A9-6F09-E344-86F4-585F3650F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AA0D0-4E01-3642-B2A4-F7947954F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CB8A0-90AD-5242-B865-C492C4F3D8E6}" type="datetimeFigureOut">
              <a:rPr lang="en-US" smtClean="0"/>
              <a:t>8/15/19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5C7B8-B5A4-FC48-8DE9-7D0348C37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BFBF6-E657-0B4F-BE84-62E53BE05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7920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9E556-5DEF-9240-903E-1C2D58918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63730-C2D1-714B-8715-530ECC0AF6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A0237F-4245-5D45-B43D-A09B7904F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6A8F1B-9839-7140-AA39-697C5BB9D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CB8A0-90AD-5242-B865-C492C4F3D8E6}" type="datetimeFigureOut">
              <a:rPr lang="en-US" smtClean="0"/>
              <a:t>8/15/19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86F55E-4D29-5945-9525-8CC921B65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EF884F-B558-784D-9F36-26F71E2B3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3212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D78F2-B4E5-E143-B50C-EC86802B7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0A34F-1548-1B4D-BAC0-27BC576B52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F1B39E-4D4C-8D41-B248-3963BDFBC8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1FADF1-EEA0-814A-8287-9936AB23D8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FE2F61-7D61-3E41-A556-95EC650261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8E98AB-39C6-D145-AB99-286EAF050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CB8A0-90AD-5242-B865-C492C4F3D8E6}" type="datetimeFigureOut">
              <a:rPr lang="en-US" smtClean="0"/>
              <a:t>8/15/19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6632E9-24DE-914A-902F-C1D240DAD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D8CBB6-DB1D-6A40-8A74-175EFCD07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9594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CA344-BFF2-034C-80D1-77F5BD29B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6FDBED-B571-F840-99DB-521ECBF31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CB8A0-90AD-5242-B865-C492C4F3D8E6}" type="datetimeFigureOut">
              <a:rPr lang="en-US" smtClean="0"/>
              <a:t>8/15/19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CD1D01-4AEA-1A4F-8B17-4354368BC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A0E122-4A71-0D4A-8F7D-786F8DA86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6282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671A53-54DF-A648-8C1F-C0B2070D4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CB8A0-90AD-5242-B865-C492C4F3D8E6}" type="datetimeFigureOut">
              <a:rPr lang="en-US" smtClean="0"/>
              <a:t>8/15/19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C57872-AC7B-A14A-8250-A7FF27838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37081E-8912-5C42-8F3C-C86E4B4E0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705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7660F-2453-9C43-8FAE-A473D92BA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5974E-6BD0-2F4F-AE5B-E792D41DD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8EF706-D56D-374A-8DD5-29192895A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31957E-0E2C-2A48-9BEC-F8481B909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CB8A0-90AD-5242-B865-C492C4F3D8E6}" type="datetimeFigureOut">
              <a:rPr lang="en-US" smtClean="0"/>
              <a:t>8/15/19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BDF31-0C1A-C24A-B91C-1B4AC82F3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32601D-ED63-7243-88FE-379F4092F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2408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8024E-8E2B-8441-83A2-06953823D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55D300-ED93-4A41-AB62-1F368276AB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B5636F-A6A9-CB41-B4A2-615C7423F0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B68564-C0FB-A04D-BD84-6D0B3DDA8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CB8A0-90AD-5242-B865-C492C4F3D8E6}" type="datetimeFigureOut">
              <a:rPr lang="en-US" smtClean="0"/>
              <a:t>8/15/19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9E07F4-89DD-EE49-BA92-6A9AEF6F2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00DA69-71B0-954C-B17E-256C982A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71163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DAE3E4-D2E6-D14C-A562-C2E4D3A1A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A8023-FB94-9B4E-A001-3E0E7C900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45FFE-91CC-8E49-A466-631CAD932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CB8A0-90AD-5242-B865-C492C4F3D8E6}" type="datetimeFigureOut">
              <a:rPr lang="en-US" smtClean="0"/>
              <a:t>8/15/19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BDBF5-25E4-5D4C-B97E-1391D877CB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86D3D-DCCF-3043-AA76-6E8574A6BA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0974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6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42.emf"/><Relationship Id="rId7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.xml"/><Relationship Id="rId5" Type="http://schemas.openxmlformats.org/officeDocument/2006/relationships/image" Target="../media/image43.png"/><Relationship Id="rId4" Type="http://schemas.openxmlformats.org/officeDocument/2006/relationships/customXml" Target="../ink/ink1.xml"/><Relationship Id="rId9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48.png"/><Relationship Id="rId3" Type="http://schemas.openxmlformats.org/officeDocument/2006/relationships/image" Target="../media/image46.emf"/><Relationship Id="rId7" Type="http://schemas.openxmlformats.org/officeDocument/2006/relationships/image" Target="../media/image450.png"/><Relationship Id="rId12" Type="http://schemas.openxmlformats.org/officeDocument/2006/relationships/customXml" Target="../ink/ink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5.xml"/><Relationship Id="rId11" Type="http://schemas.openxmlformats.org/officeDocument/2006/relationships/image" Target="../media/image47.png"/><Relationship Id="rId5" Type="http://schemas.openxmlformats.org/officeDocument/2006/relationships/image" Target="../media/image440.png"/><Relationship Id="rId15" Type="http://schemas.openxmlformats.org/officeDocument/2006/relationships/image" Target="../media/image49.png"/><Relationship Id="rId10" Type="http://schemas.openxmlformats.org/officeDocument/2006/relationships/customXml" Target="../ink/ink7.xml"/><Relationship Id="rId4" Type="http://schemas.openxmlformats.org/officeDocument/2006/relationships/customXml" Target="../ink/ink4.xml"/><Relationship Id="rId9" Type="http://schemas.openxmlformats.org/officeDocument/2006/relationships/image" Target="../media/image46.png"/><Relationship Id="rId14" Type="http://schemas.openxmlformats.org/officeDocument/2006/relationships/customXml" Target="../ink/ink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8.png"/><Relationship Id="rId4" Type="http://schemas.openxmlformats.org/officeDocument/2006/relationships/customXml" Target="../ink/ink1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6.emf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Rectangle"/>
          <p:cNvSpPr/>
          <p:nvPr/>
        </p:nvSpPr>
        <p:spPr>
          <a:xfrm>
            <a:off x="-84559" y="-151268"/>
            <a:ext cx="3362177" cy="716053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pic>
        <p:nvPicPr>
          <p:cNvPr id="236" name="logo-circle.png" descr="logo-circ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0625" y="1362143"/>
            <a:ext cx="1205003" cy="1205003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H1{Course Name}"/>
          <p:cNvSpPr txBox="1"/>
          <p:nvPr/>
        </p:nvSpPr>
        <p:spPr>
          <a:xfrm>
            <a:off x="6149231" y="2795340"/>
            <a:ext cx="3647789" cy="175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pPr algn="ctr"/>
            <a:r>
              <a:rPr lang="en-US" dirty="0"/>
              <a:t>Comp9331</a:t>
            </a:r>
          </a:p>
          <a:p>
            <a:pPr algn="ctr"/>
            <a:endParaRPr dirty="0"/>
          </a:p>
        </p:txBody>
      </p:sp>
      <p:sp>
        <p:nvSpPr>
          <p:cNvPr id="238" name="H2 {Instructor Name}"/>
          <p:cNvSpPr txBox="1"/>
          <p:nvPr/>
        </p:nvSpPr>
        <p:spPr>
          <a:xfrm>
            <a:off x="7647236" y="3946860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622541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Congestion control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19CD03-873B-3D40-8C38-F934E027D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95084"/>
      </p:ext>
    </p:extLst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309315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</a:rPr>
              <a:t>Link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layer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F55DEE-D420-C846-B830-87AD1AAE7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038D5F-9EAC-0E4B-BBA5-0259DB3753BE}"/>
              </a:ext>
            </a:extLst>
          </p:cNvPr>
          <p:cNvSpPr txBox="1"/>
          <p:nvPr/>
        </p:nvSpPr>
        <p:spPr>
          <a:xfrm>
            <a:off x="7122695" y="415490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冲突更多</a:t>
            </a:r>
            <a:r>
              <a:rPr lang="zh-CN" altLang="en-US" dirty="0"/>
              <a:t>，</a:t>
            </a:r>
            <a:r>
              <a:rPr lang="zh-TW" altLang="en-US" dirty="0"/>
              <a:t>效率更低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4899"/>
      </p:ext>
    </p:extLst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309315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</a:rPr>
              <a:t>Link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layer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507489-BC03-4D4C-A0D1-0C3ACDB1D2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3AD30E-F5A4-7B4A-ABC4-FF0FAD990924}"/>
              </a:ext>
            </a:extLst>
          </p:cNvPr>
          <p:cNvSpPr txBox="1"/>
          <p:nvPr/>
        </p:nvSpPr>
        <p:spPr>
          <a:xfrm>
            <a:off x="2181726" y="5438274"/>
            <a:ext cx="7396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发送前监听</a:t>
            </a:r>
            <a:r>
              <a:rPr lang="zh-CN" altLang="en-US" dirty="0"/>
              <a:t>，</a:t>
            </a:r>
            <a:r>
              <a:rPr lang="zh-TW" altLang="en-US" dirty="0"/>
              <a:t>空间则发送</a:t>
            </a:r>
            <a:endParaRPr lang="en-AU" altLang="zh-TW" dirty="0"/>
          </a:p>
          <a:p>
            <a:r>
              <a:rPr lang="zh-TW" altLang="en-US" dirty="0"/>
              <a:t>仍然可能冲突</a:t>
            </a:r>
            <a:r>
              <a:rPr lang="zh-CN" altLang="en-US" dirty="0"/>
              <a:t>，</a:t>
            </a:r>
            <a:r>
              <a:rPr lang="zh-TW" altLang="en-US" dirty="0"/>
              <a:t>冲突的话</a:t>
            </a:r>
            <a:r>
              <a:rPr lang="zh-CN" altLang="en-US" dirty="0"/>
              <a:t>，</a:t>
            </a:r>
            <a:r>
              <a:rPr lang="zh-TW" altLang="en-US" dirty="0"/>
              <a:t>不知道已经丢失</a:t>
            </a:r>
            <a:r>
              <a:rPr lang="zh-CN" altLang="en-US" dirty="0"/>
              <a:t>，</a:t>
            </a:r>
            <a:r>
              <a:rPr lang="zh-TW" altLang="en-US" dirty="0"/>
              <a:t>需要等长时间再发下一个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705297"/>
      </p:ext>
    </p:extLst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309315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</a:rPr>
              <a:t>Link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layer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D937F5-D8A6-CC4A-BE59-2A2EFE1A7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8FE45D-5158-6843-82DF-5A22020CC895}"/>
              </a:ext>
            </a:extLst>
          </p:cNvPr>
          <p:cNvSpPr txBox="1"/>
          <p:nvPr/>
        </p:nvSpPr>
        <p:spPr>
          <a:xfrm>
            <a:off x="2165684" y="5149516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发送时也监听</a:t>
            </a:r>
            <a:r>
              <a:rPr lang="zh-CN" altLang="en-US" dirty="0"/>
              <a:t>，</a:t>
            </a:r>
            <a:r>
              <a:rPr lang="zh-TW" altLang="en-US" dirty="0"/>
              <a:t>更快检测到丢包</a:t>
            </a:r>
            <a:r>
              <a:rPr lang="zh-CN" altLang="en-US" dirty="0"/>
              <a:t>，</a:t>
            </a:r>
            <a:r>
              <a:rPr lang="zh-TW" altLang="en-US" dirty="0"/>
              <a:t>更快重发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900710"/>
      </p:ext>
    </p:extLst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309315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</a:rPr>
              <a:t>Link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layer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CDC7D6-2959-6748-91F2-F64ABFD6E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DD0AA8-6A0C-D242-9C37-D9A34D9D143F}"/>
              </a:ext>
            </a:extLst>
          </p:cNvPr>
          <p:cNvSpPr txBox="1"/>
          <p:nvPr/>
        </p:nvSpPr>
        <p:spPr>
          <a:xfrm>
            <a:off x="6464968" y="1073279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快速检测到冲突</a:t>
            </a:r>
            <a:r>
              <a:rPr lang="zh-CN" altLang="en-US" dirty="0"/>
              <a:t>，</a:t>
            </a:r>
            <a:r>
              <a:rPr lang="zh-TW" altLang="en-US" dirty="0"/>
              <a:t>马上开始随机等待一段时间</a:t>
            </a:r>
            <a:r>
              <a:rPr lang="zh-CN" altLang="en-US" dirty="0"/>
              <a:t>，</a:t>
            </a:r>
            <a:r>
              <a:rPr lang="zh-TW" altLang="en-US" dirty="0"/>
              <a:t>重发</a:t>
            </a:r>
            <a:endParaRPr lang="en-AU" altLang="zh-TW" dirty="0"/>
          </a:p>
          <a:p>
            <a:r>
              <a:rPr lang="zh-TW" altLang="en-US" dirty="0"/>
              <a:t>冲突越多</a:t>
            </a:r>
            <a:r>
              <a:rPr lang="zh-CN" altLang="en-US" dirty="0"/>
              <a:t>，</a:t>
            </a:r>
            <a:r>
              <a:rPr lang="zh-TW" altLang="en-US" dirty="0"/>
              <a:t>等待越长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B7DFD3-55DC-7E40-9660-1AB6B51F89F0}"/>
              </a:ext>
            </a:extLst>
          </p:cNvPr>
          <p:cNvSpPr txBox="1"/>
          <p:nvPr/>
        </p:nvSpPr>
        <p:spPr>
          <a:xfrm>
            <a:off x="934046" y="6144126"/>
            <a:ext cx="5878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需要规定帧的最小体积</a:t>
            </a:r>
            <a:r>
              <a:rPr lang="zh-CN" altLang="en-US" dirty="0"/>
              <a:t>，</a:t>
            </a:r>
            <a:r>
              <a:rPr lang="zh-TW" altLang="en-US" dirty="0"/>
              <a:t>最大距离</a:t>
            </a:r>
            <a:r>
              <a:rPr lang="zh-CN" altLang="en-US" dirty="0"/>
              <a:t>，</a:t>
            </a:r>
            <a:r>
              <a:rPr lang="zh-TW" altLang="en-US" dirty="0"/>
              <a:t>以便判断成功发送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669214"/>
      </p:ext>
    </p:extLst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309315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</a:rPr>
              <a:t>Link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layer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9CB782-945B-9748-AACF-3A3DAF5BF6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90959"/>
      </p:ext>
    </p:extLst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309315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</a:rPr>
              <a:t>Link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layer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4F74A0-705F-954F-B2CF-489813E72B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29C4AB-1A2E-8A41-99EF-8FB39BC75568}"/>
              </a:ext>
            </a:extLst>
          </p:cNvPr>
          <p:cNvSpPr txBox="1"/>
          <p:nvPr/>
        </p:nvSpPr>
        <p:spPr>
          <a:xfrm>
            <a:off x="391410" y="5293895"/>
            <a:ext cx="31460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Host 1 </a:t>
            </a:r>
            <a:r>
              <a:rPr lang="zh-TW" altLang="en-US" dirty="0"/>
              <a:t>要在发送完全部之前</a:t>
            </a:r>
            <a:r>
              <a:rPr lang="zh-CN" altLang="en-US" dirty="0"/>
              <a:t>，</a:t>
            </a:r>
            <a:endParaRPr lang="en-AU" altLang="zh-CN" dirty="0"/>
          </a:p>
          <a:p>
            <a:r>
              <a:rPr lang="zh-TW" altLang="en-US" dirty="0"/>
              <a:t>检测</a:t>
            </a:r>
            <a:r>
              <a:rPr lang="en-US" altLang="zh-CN" dirty="0"/>
              <a:t>host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TW" altLang="en-US" dirty="0"/>
              <a:t>的冲突</a:t>
            </a:r>
            <a:r>
              <a:rPr lang="zh-CN" altLang="en-US" dirty="0"/>
              <a:t>，</a:t>
            </a:r>
            <a:r>
              <a:rPr lang="zh-TW" altLang="en-US" dirty="0"/>
              <a:t>以便丢弃</a:t>
            </a:r>
            <a:endParaRPr lang="en-AU" altLang="zh-TW" dirty="0"/>
          </a:p>
          <a:p>
            <a:r>
              <a:rPr lang="zh-TW" altLang="en-US" dirty="0"/>
              <a:t>所以有最小体积</a:t>
            </a:r>
            <a:r>
              <a:rPr lang="zh-CN" altLang="en-US" dirty="0"/>
              <a:t>，</a:t>
            </a:r>
            <a:r>
              <a:rPr lang="zh-TW" altLang="en-US" dirty="0"/>
              <a:t>最大距离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594081"/>
      </p:ext>
    </p:extLst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309315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</a:rPr>
              <a:t>Link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layer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B2BEED-0D66-A44A-B470-AAD6E6078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C074B2-E99B-4248-9FBC-272A8E42D5CB}"/>
              </a:ext>
            </a:extLst>
          </p:cNvPr>
          <p:cNvSpPr txBox="1"/>
          <p:nvPr/>
        </p:nvSpPr>
        <p:spPr>
          <a:xfrm>
            <a:off x="5727032" y="463616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883702"/>
      </p:ext>
    </p:extLst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309315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</a:rPr>
              <a:t>Link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layer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F620C2-13C4-A444-9359-A8E58F824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88975"/>
      </p:ext>
    </p:extLst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309315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</a:rPr>
              <a:t>Link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layer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C7DB21-26BC-8A41-AC01-25A4B1DCF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01901"/>
      </p:ext>
    </p:extLst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3234215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AU" altLang="zh-TW" dirty="0">
                <a:solidFill>
                  <a:schemeClr val="tx1"/>
                </a:solidFill>
              </a:rPr>
              <a:t>M</a:t>
            </a:r>
            <a:r>
              <a:rPr lang="en-US" altLang="zh-TW" dirty="0">
                <a:solidFill>
                  <a:schemeClr val="tx1"/>
                </a:solidFill>
              </a:rPr>
              <a:t>AC</a:t>
            </a:r>
            <a:r>
              <a:rPr lang="zh-TW" altLang="en-US" dirty="0">
                <a:solidFill>
                  <a:schemeClr val="tx1"/>
                </a:solidFill>
              </a:rPr>
              <a:t>地址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10499024" cy="830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r>
              <a:rPr lang="zh-TW" altLang="en-US" dirty="0"/>
              <a:t>物理地址</a:t>
            </a:r>
            <a:endParaRPr lang="en-AU" altLang="zh-TW" dirty="0"/>
          </a:p>
          <a:p>
            <a:r>
              <a:rPr lang="zh-TW" altLang="en-US" dirty="0"/>
              <a:t>用于未分配</a:t>
            </a:r>
            <a:r>
              <a:rPr lang="en-US" altLang="zh-CN" dirty="0" err="1"/>
              <a:t>ip</a:t>
            </a:r>
            <a:r>
              <a:rPr lang="zh-TW" altLang="en-AU" dirty="0"/>
              <a:t>地址时</a:t>
            </a:r>
            <a:r>
              <a:rPr lang="zh-CN" altLang="en-US" dirty="0"/>
              <a:t>，</a:t>
            </a:r>
            <a:r>
              <a:rPr lang="zh-TW" altLang="en-US" dirty="0"/>
              <a:t>或者某些路由器之间传递</a:t>
            </a:r>
            <a:r>
              <a:rPr lang="en-US" altLang="zh-CN" dirty="0"/>
              <a:t>(</a:t>
            </a:r>
            <a:r>
              <a:rPr lang="zh-TW" altLang="en-US" dirty="0"/>
              <a:t>某些路由器不能用</a:t>
            </a:r>
            <a:r>
              <a:rPr lang="en-US" altLang="zh-TW" dirty="0" err="1"/>
              <a:t>ip</a:t>
            </a:r>
            <a:r>
              <a:rPr lang="zh-TW" altLang="en-US" dirty="0"/>
              <a:t>地址跳转</a:t>
            </a:r>
            <a:r>
              <a:rPr lang="en-US" altLang="zh-CN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19958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622541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Congestion control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7ADFCD-ACFB-7A4C-B21F-B4F89B4D0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2CC731-C945-0444-958B-0059D5FFD66D}"/>
              </a:ext>
            </a:extLst>
          </p:cNvPr>
          <p:cNvSpPr txBox="1"/>
          <p:nvPr/>
        </p:nvSpPr>
        <p:spPr>
          <a:xfrm>
            <a:off x="4526280" y="3200400"/>
            <a:ext cx="644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经过一轮</a:t>
            </a:r>
            <a:r>
              <a:rPr lang="en-US" altLang="zh-TW" dirty="0" err="1"/>
              <a:t>rtt</a:t>
            </a:r>
            <a:r>
              <a:rPr lang="zh-CN" altLang="en-US" dirty="0"/>
              <a:t>，</a:t>
            </a:r>
            <a:r>
              <a:rPr lang="zh-TW" altLang="en-US" dirty="0"/>
              <a:t>如果全部</a:t>
            </a:r>
            <a:r>
              <a:rPr lang="en-US" altLang="zh-TW" dirty="0"/>
              <a:t>ack</a:t>
            </a:r>
            <a:r>
              <a:rPr lang="zh-TW" altLang="en-US" dirty="0"/>
              <a:t>成功接收</a:t>
            </a:r>
            <a:r>
              <a:rPr lang="zh-CN" altLang="en-US" dirty="0"/>
              <a:t>，</a:t>
            </a:r>
            <a:r>
              <a:rPr lang="en-US" altLang="zh-CN" dirty="0"/>
              <a:t>cwnd+1</a:t>
            </a:r>
            <a:r>
              <a:rPr lang="zh-CN" altLang="en-US" dirty="0"/>
              <a:t>，</a:t>
            </a:r>
            <a:r>
              <a:rPr lang="zh-TW" altLang="en-US" dirty="0"/>
              <a:t>总共</a:t>
            </a:r>
            <a:r>
              <a:rPr lang="en-US" altLang="zh-CN" dirty="0" err="1"/>
              <a:t>cwnd</a:t>
            </a:r>
            <a:r>
              <a:rPr lang="zh-TW" altLang="en-US" dirty="0"/>
              <a:t>个</a:t>
            </a:r>
            <a:r>
              <a:rPr lang="en-US" altLang="zh-CN" dirty="0"/>
              <a:t>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578518"/>
      </p:ext>
    </p:extLst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309315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</a:rPr>
              <a:t>Link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layer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1B0FC4-1149-E34B-9000-15B67F38B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646588"/>
      </p:ext>
    </p:extLst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309315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</a:rPr>
              <a:t>Link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layer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4AE679-F290-A84E-88EF-DE2C655F5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4D4B14-3395-834F-B493-AA37F52F90C4}"/>
              </a:ext>
            </a:extLst>
          </p:cNvPr>
          <p:cNvSpPr txBox="1"/>
          <p:nvPr/>
        </p:nvSpPr>
        <p:spPr>
          <a:xfrm>
            <a:off x="1935480" y="5775960"/>
            <a:ext cx="584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Ip</a:t>
            </a:r>
            <a:r>
              <a:rPr lang="zh-CN" altLang="en-US" dirty="0"/>
              <a:t> </a:t>
            </a:r>
            <a:r>
              <a:rPr lang="zh-TW" altLang="en-US" dirty="0"/>
              <a:t>用于路由器之间转发</a:t>
            </a:r>
            <a:r>
              <a:rPr lang="zh-CN" altLang="en-US" dirty="0"/>
              <a:t>，</a:t>
            </a:r>
            <a:r>
              <a:rPr lang="zh-TW" altLang="en-US" dirty="0"/>
              <a:t>因为可以分为子网</a:t>
            </a:r>
            <a:r>
              <a:rPr lang="zh-CN" altLang="en-US" dirty="0"/>
              <a:t>，</a:t>
            </a:r>
            <a:r>
              <a:rPr lang="zh-TW" altLang="en-US" dirty="0"/>
              <a:t>比较方便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59049"/>
      </p:ext>
    </p:extLst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309315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</a:rPr>
              <a:t>Link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layer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A76D21-320B-7F4C-A3A8-846A22279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ECCD53-CBEF-F143-8662-16E64B08FB97}"/>
              </a:ext>
            </a:extLst>
          </p:cNvPr>
          <p:cNvSpPr txBox="1"/>
          <p:nvPr/>
        </p:nvSpPr>
        <p:spPr>
          <a:xfrm>
            <a:off x="4130040" y="319726"/>
            <a:ext cx="184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相当于</a:t>
            </a:r>
            <a:r>
              <a:rPr lang="en-US" altLang="zh-CN" dirty="0" err="1"/>
              <a:t>dns</a:t>
            </a:r>
            <a:r>
              <a:rPr lang="zh-TW" altLang="en-US" dirty="0"/>
              <a:t>之于</a:t>
            </a:r>
            <a:r>
              <a:rPr lang="en-US" altLang="zh-TW" dirty="0" err="1"/>
              <a:t>ip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BBA52E-FE97-154C-8321-E0A13C842E57}"/>
              </a:ext>
            </a:extLst>
          </p:cNvPr>
          <p:cNvSpPr txBox="1"/>
          <p:nvPr/>
        </p:nvSpPr>
        <p:spPr>
          <a:xfrm>
            <a:off x="6522720" y="1243052"/>
            <a:ext cx="5121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在子网内广播</a:t>
            </a:r>
            <a:r>
              <a:rPr lang="zh-CN" altLang="en-US" dirty="0"/>
              <a:t>，</a:t>
            </a:r>
            <a:r>
              <a:rPr lang="zh-TW" altLang="en-US" dirty="0"/>
              <a:t>得到其他节点</a:t>
            </a:r>
            <a:r>
              <a:rPr lang="en-US" altLang="zh-CN" dirty="0"/>
              <a:t>/</a:t>
            </a:r>
            <a:r>
              <a:rPr lang="zh-TW" altLang="en-US" dirty="0"/>
              <a:t>路由器的物理地址</a:t>
            </a:r>
            <a:endParaRPr lang="en-AU" altLang="zh-TW" dirty="0"/>
          </a:p>
          <a:p>
            <a:r>
              <a:rPr lang="zh-TW" altLang="en-US" dirty="0"/>
              <a:t>从而通过</a:t>
            </a:r>
            <a:r>
              <a:rPr lang="en-US" altLang="zh-CN" dirty="0"/>
              <a:t>link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  <a:r>
              <a:rPr lang="zh-TW" altLang="en-US" dirty="0"/>
              <a:t>发送帧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863953"/>
      </p:ext>
    </p:extLst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4957443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</a:rPr>
              <a:t>Ethernet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switch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A0284C-E5CE-F146-8418-011897DC0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7F2BD4-273E-524A-BEE7-5B33C019ACD3}"/>
              </a:ext>
            </a:extLst>
          </p:cNvPr>
          <p:cNvSpPr txBox="1"/>
          <p:nvPr/>
        </p:nvSpPr>
        <p:spPr>
          <a:xfrm>
            <a:off x="1965960" y="557301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局域网内部交换机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581902"/>
      </p:ext>
    </p:extLst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309315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</a:rPr>
              <a:t>Link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layer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4C7B9D-91D9-644B-BA46-15A56B250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B2FAC8-7105-904D-882A-8642F1866504}"/>
              </a:ext>
            </a:extLst>
          </p:cNvPr>
          <p:cNvSpPr txBox="1"/>
          <p:nvPr/>
        </p:nvSpPr>
        <p:spPr>
          <a:xfrm>
            <a:off x="1844040" y="4328160"/>
            <a:ext cx="2456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使用广播获得</a:t>
            </a:r>
            <a:r>
              <a:rPr lang="en-US" altLang="zh-TW" dirty="0"/>
              <a:t>mac</a:t>
            </a:r>
            <a:r>
              <a:rPr lang="zh-TW" altLang="en-US" dirty="0"/>
              <a:t>地址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26792"/>
      </p:ext>
    </p:extLst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309315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</a:rPr>
              <a:t>Link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layer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858C22-CA92-464F-993D-71D7CC277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07E123-8E54-1B42-83BB-F8A9CBB1CF70}"/>
              </a:ext>
            </a:extLst>
          </p:cNvPr>
          <p:cNvSpPr txBox="1"/>
          <p:nvPr/>
        </p:nvSpPr>
        <p:spPr>
          <a:xfrm>
            <a:off x="579120" y="1554480"/>
            <a:ext cx="24368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选择</a:t>
            </a:r>
            <a:r>
              <a:rPr lang="en-US" altLang="zh-CN" dirty="0"/>
              <a:t>id</a:t>
            </a:r>
            <a:r>
              <a:rPr lang="zh-TW" altLang="en-US" dirty="0"/>
              <a:t>地址最小的邻居</a:t>
            </a:r>
            <a:endParaRPr lang="en-AU" altLang="zh-TW" dirty="0"/>
          </a:p>
          <a:p>
            <a:r>
              <a:rPr lang="zh-TW" altLang="en-US" dirty="0"/>
              <a:t>作为</a:t>
            </a:r>
            <a:r>
              <a:rPr lang="en-US" altLang="zh-TW" dirty="0"/>
              <a:t>root</a:t>
            </a:r>
          </a:p>
          <a:p>
            <a:r>
              <a:rPr lang="zh-TW" altLang="en-US" dirty="0"/>
              <a:t>再广播</a:t>
            </a:r>
            <a:r>
              <a:rPr lang="en-US" altLang="zh-TW" dirty="0"/>
              <a:t>root</a:t>
            </a:r>
            <a:r>
              <a:rPr lang="zh-TW" altLang="en-US" dirty="0"/>
              <a:t>的信息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141100"/>
      </p:ext>
    </p:extLst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309315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</a:rPr>
              <a:t>Link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layer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738A33-6E15-C646-A8C3-89B83E106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55231"/>
      </p:ext>
    </p:extLst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1307405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 err="1">
                <a:solidFill>
                  <a:schemeClr val="tx1"/>
                </a:solidFill>
              </a:rPr>
              <a:t>Wifi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394286"/>
      </p:ext>
    </p:extLst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1307405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 err="1">
                <a:solidFill>
                  <a:schemeClr val="tx1"/>
                </a:solidFill>
              </a:rPr>
              <a:t>Wifi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ADAAB5-3BF5-5E4F-87FD-8736696A9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552252-A0A9-7A44-9F06-C8C57DDF0DCE}"/>
              </a:ext>
            </a:extLst>
          </p:cNvPr>
          <p:cNvSpPr txBox="1"/>
          <p:nvPr/>
        </p:nvSpPr>
        <p:spPr>
          <a:xfrm>
            <a:off x="274320" y="140208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用通道划分的方式</a:t>
            </a:r>
            <a:endParaRPr lang="en-AU" altLang="zh-TW" dirty="0"/>
          </a:p>
          <a:p>
            <a:r>
              <a:rPr lang="zh-TW" altLang="en-US" dirty="0"/>
              <a:t>发送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365244"/>
      </p:ext>
    </p:extLst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1307405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 err="1">
                <a:solidFill>
                  <a:schemeClr val="tx1"/>
                </a:solidFill>
              </a:rPr>
              <a:t>Wifi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F9684B-BF50-AD47-A6BB-4CB0FFF21F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70065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622541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Congestion control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18D35B-8BFF-DB4D-9D6C-8A2FEC852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F13962-ABD0-4941-BCB9-8493E476B741}"/>
              </a:ext>
            </a:extLst>
          </p:cNvPr>
          <p:cNvSpPr txBox="1"/>
          <p:nvPr/>
        </p:nvSpPr>
        <p:spPr>
          <a:xfrm>
            <a:off x="4411980" y="1284988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结合</a:t>
            </a:r>
            <a:r>
              <a:rPr lang="en-US" altLang="zh-CN" dirty="0"/>
              <a:t>slow</a:t>
            </a:r>
            <a:r>
              <a:rPr lang="zh-CN" altLang="en-US" dirty="0"/>
              <a:t> </a:t>
            </a:r>
            <a:r>
              <a:rPr lang="en-US" altLang="zh-CN" dirty="0"/>
              <a:t>start</a:t>
            </a:r>
            <a:r>
              <a:rPr lang="zh-TW" altLang="en-US" dirty="0"/>
              <a:t>和</a:t>
            </a:r>
            <a:r>
              <a:rPr lang="en-US" altLang="zh-CN" dirty="0" err="1"/>
              <a:t>aimd</a:t>
            </a:r>
            <a:endParaRPr lang="en-US" altLang="zh-CN" dirty="0"/>
          </a:p>
          <a:p>
            <a:r>
              <a:rPr lang="zh-TW" altLang="en-US" dirty="0"/>
              <a:t>一开始用指数上升的速度增加窗口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089641"/>
      </p:ext>
    </p:extLst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1307405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 err="1">
                <a:solidFill>
                  <a:schemeClr val="tx1"/>
                </a:solidFill>
              </a:rPr>
              <a:t>Wifi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0A8F73-5E17-1E4B-9AB7-2CCAFE547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544553"/>
      </p:ext>
    </p:extLst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1307405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 err="1">
                <a:solidFill>
                  <a:schemeClr val="tx1"/>
                </a:solidFill>
              </a:rPr>
              <a:t>Wifi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165771-61F6-1148-8A1C-BA5A4B4A0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946757"/>
      </p:ext>
    </p:extLst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1307405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 err="1">
                <a:solidFill>
                  <a:schemeClr val="tx1"/>
                </a:solidFill>
              </a:rPr>
              <a:t>Wifi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D46BBF-9B9B-484D-926C-603B3DC71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13740E-1BD6-844A-B70A-7DD6D2212C9D}"/>
              </a:ext>
            </a:extLst>
          </p:cNvPr>
          <p:cNvSpPr txBox="1"/>
          <p:nvPr/>
        </p:nvSpPr>
        <p:spPr>
          <a:xfrm>
            <a:off x="396240" y="1554480"/>
            <a:ext cx="17716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802.11</a:t>
            </a:r>
            <a:r>
              <a:rPr lang="zh-TW" altLang="en-US" dirty="0"/>
              <a:t>使用</a:t>
            </a:r>
            <a:r>
              <a:rPr lang="en-US" altLang="zh-CN" dirty="0" err="1"/>
              <a:t>csma</a:t>
            </a:r>
            <a:endParaRPr lang="en-US" altLang="zh-CN" dirty="0"/>
          </a:p>
          <a:p>
            <a:r>
              <a:rPr lang="zh-TW" altLang="en-US" dirty="0"/>
              <a:t>随机访问方式</a:t>
            </a:r>
            <a:endParaRPr lang="en-AU" altLang="zh-TW" dirty="0"/>
          </a:p>
          <a:p>
            <a:r>
              <a:rPr lang="zh-TW" altLang="en-US"/>
              <a:t>发送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790148"/>
      </p:ext>
    </p:extLst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1307405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 err="1">
                <a:solidFill>
                  <a:schemeClr val="tx1"/>
                </a:solidFill>
              </a:rPr>
              <a:t>Wifi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B5BA08-8F37-7F44-9834-9806E69CB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00839"/>
      </p:ext>
    </p:extLst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1307405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 err="1">
                <a:solidFill>
                  <a:schemeClr val="tx1"/>
                </a:solidFill>
              </a:rPr>
              <a:t>Wifi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CFECB1-4932-834C-A42C-C9B347444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52085B-A3AA-924A-B866-24533FEAC755}"/>
              </a:ext>
            </a:extLst>
          </p:cNvPr>
          <p:cNvSpPr txBox="1"/>
          <p:nvPr/>
        </p:nvSpPr>
        <p:spPr>
          <a:xfrm>
            <a:off x="5593080" y="3017520"/>
            <a:ext cx="624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随机倒数一定时间</a:t>
            </a:r>
            <a:r>
              <a:rPr lang="zh-CN" altLang="en-US" dirty="0"/>
              <a:t>，</a:t>
            </a:r>
            <a:r>
              <a:rPr lang="zh-TW" altLang="en-US" dirty="0"/>
              <a:t>同时监听</a:t>
            </a:r>
            <a:r>
              <a:rPr lang="zh-CN" altLang="en-US" dirty="0"/>
              <a:t>，</a:t>
            </a:r>
            <a:r>
              <a:rPr lang="zh-TW" altLang="en-US" dirty="0"/>
              <a:t>保持空闲且倒数完毕后发送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437067"/>
      </p:ext>
    </p:extLst>
  </p:cSld>
  <p:clrMapOvr>
    <a:masterClrMapping/>
  </p:clrMapOvr>
  <p:transition spd="med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26058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763AFF-125C-EC4E-9F7D-1BA12D76B0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55045"/>
      </p:ext>
    </p:extLst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26058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4E23BA-2E78-104C-9989-3BCB25872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40427"/>
      </p:ext>
    </p:extLst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26058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581926"/>
      </p:ext>
    </p:extLst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26058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6FCDF-646F-A140-BD8A-6C561A0F3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44F55E-6FDB-664D-B5C1-91CDB361DF7F}"/>
              </a:ext>
            </a:extLst>
          </p:cNvPr>
          <p:cNvSpPr txBox="1"/>
          <p:nvPr/>
        </p:nvSpPr>
        <p:spPr>
          <a:xfrm>
            <a:off x="1706880" y="37185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基礎设定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467168"/>
      </p:ext>
    </p:extLst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26058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D5AF48-76C9-2E47-9E8F-E359C086D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F8679A-7590-9E4E-81CF-8E2CCBD0F2B4}"/>
              </a:ext>
            </a:extLst>
          </p:cNvPr>
          <p:cNvSpPr txBox="1"/>
          <p:nvPr/>
        </p:nvSpPr>
        <p:spPr>
          <a:xfrm>
            <a:off x="518160" y="4389120"/>
            <a:ext cx="2303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用模运算</a:t>
            </a:r>
            <a:r>
              <a:rPr lang="zh-CN" altLang="en-US" dirty="0"/>
              <a:t>，</a:t>
            </a:r>
            <a:r>
              <a:rPr lang="zh-TW" altLang="en-US" dirty="0"/>
              <a:t>替换字母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02431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622541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Congestion control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B793F4-F7A2-D947-BED1-5D2DC2AEF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65819"/>
      </p:ext>
    </p:extLst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26058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A831E8-67F8-924F-888F-222F12834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3E92A7-F380-0B41-B182-80E32452C3AA}"/>
              </a:ext>
            </a:extLst>
          </p:cNvPr>
          <p:cNvSpPr txBox="1"/>
          <p:nvPr/>
        </p:nvSpPr>
        <p:spPr>
          <a:xfrm>
            <a:off x="457200" y="420624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单纯替换</a:t>
            </a:r>
            <a:endParaRPr lang="en-AU" altLang="zh-TW" dirty="0"/>
          </a:p>
          <a:p>
            <a:r>
              <a:rPr lang="zh-TW" altLang="en-US" dirty="0"/>
              <a:t>组合多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3790"/>
      </p:ext>
    </p:extLst>
  </p:cSld>
  <p:clrMapOvr>
    <a:masterClrMapping/>
  </p:clrMapOvr>
  <p:transition spd="med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26058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DDE0F7-17C2-5641-90EA-E53C82CC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38A20F-510E-A64A-91D4-1F9CD8D6D38A}"/>
              </a:ext>
            </a:extLst>
          </p:cNvPr>
          <p:cNvSpPr txBox="1"/>
          <p:nvPr/>
        </p:nvSpPr>
        <p:spPr>
          <a:xfrm>
            <a:off x="6416040" y="2240280"/>
            <a:ext cx="2303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相同字母插一个字母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234393-322F-C04C-AC83-D39C6965E2CF}"/>
              </a:ext>
            </a:extLst>
          </p:cNvPr>
          <p:cNvSpPr txBox="1"/>
          <p:nvPr/>
        </p:nvSpPr>
        <p:spPr>
          <a:xfrm>
            <a:off x="455233" y="3108960"/>
            <a:ext cx="2105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同行或同列字母</a:t>
            </a:r>
            <a:r>
              <a:rPr lang="zh-CN" altLang="en-US" dirty="0"/>
              <a:t>，</a:t>
            </a:r>
            <a:endParaRPr lang="en-AU" altLang="zh-CN" dirty="0"/>
          </a:p>
          <a:p>
            <a:r>
              <a:rPr lang="en-US" altLang="zh-TW" dirty="0"/>
              <a:t>Offset</a:t>
            </a:r>
            <a:r>
              <a:rPr lang="zh-TW" altLang="en-US" dirty="0"/>
              <a:t>一个</a:t>
            </a:r>
            <a:r>
              <a:rPr lang="zh-CN" altLang="en-US" dirty="0"/>
              <a:t>，</a:t>
            </a:r>
            <a:r>
              <a:rPr lang="zh-TW" altLang="en-US" dirty="0"/>
              <a:t>替换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D89911-696B-B840-B204-CC94F746C5DF}"/>
              </a:ext>
            </a:extLst>
          </p:cNvPr>
          <p:cNvSpPr txBox="1"/>
          <p:nvPr/>
        </p:nvSpPr>
        <p:spPr>
          <a:xfrm>
            <a:off x="455233" y="5298033"/>
            <a:ext cx="1800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不同行</a:t>
            </a:r>
            <a:r>
              <a:rPr lang="en-US" altLang="zh-CN" dirty="0"/>
              <a:t>/</a:t>
            </a:r>
            <a:r>
              <a:rPr lang="zh-TW" altLang="en-US" dirty="0"/>
              <a:t>列的</a:t>
            </a:r>
            <a:endParaRPr lang="en-AU" altLang="zh-TW" dirty="0"/>
          </a:p>
          <a:p>
            <a:r>
              <a:rPr lang="zh-TW" altLang="en-US" dirty="0"/>
              <a:t>使用共通行列的</a:t>
            </a:r>
            <a:endParaRPr lang="en-AU" altLang="zh-TW" dirty="0"/>
          </a:p>
          <a:p>
            <a:r>
              <a:rPr lang="zh-TW" altLang="en-US" dirty="0"/>
              <a:t>另外两个字母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FC82B5-4556-984E-8227-392AE56B5ED5}"/>
              </a:ext>
            </a:extLst>
          </p:cNvPr>
          <p:cNvSpPr txBox="1"/>
          <p:nvPr/>
        </p:nvSpPr>
        <p:spPr>
          <a:xfrm>
            <a:off x="2544508" y="27779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两个两个字母替换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569118"/>
      </p:ext>
    </p:extLst>
  </p:cSld>
  <p:clrMapOvr>
    <a:masterClrMapping/>
  </p:clrMapOvr>
  <p:transition spd="med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26058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6C5BA8-687A-424A-A4D4-7D0B34F9B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3B2A54-588C-A94E-B9A4-43208A145321}"/>
              </a:ext>
            </a:extLst>
          </p:cNvPr>
          <p:cNvSpPr txBox="1"/>
          <p:nvPr/>
        </p:nvSpPr>
        <p:spPr>
          <a:xfrm>
            <a:off x="8061960" y="1243052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每个字</a:t>
            </a:r>
            <a:r>
              <a:rPr lang="zh-CN" altLang="en-US" dirty="0"/>
              <a:t>，</a:t>
            </a:r>
            <a:r>
              <a:rPr lang="zh-TW" altLang="en-US" dirty="0"/>
              <a:t>用不同字母表中的位置替换</a:t>
            </a:r>
            <a:endParaRPr lang="en-AU" altLang="zh-TW" dirty="0"/>
          </a:p>
          <a:p>
            <a:r>
              <a:rPr lang="zh-TW" altLang="en-US" dirty="0"/>
              <a:t>循环用</a:t>
            </a:r>
            <a:r>
              <a:rPr lang="en-US" altLang="zh-TW" dirty="0"/>
              <a:t>M</a:t>
            </a:r>
            <a:r>
              <a:rPr lang="en-US" altLang="zh-CN" dirty="0"/>
              <a:t>13432</a:t>
            </a:r>
            <a:r>
              <a:rPr lang="zh-CN" altLang="en-US" dirty="0"/>
              <a:t>。。</a:t>
            </a:r>
            <a:r>
              <a:rPr lang="zh-TW" altLang="en-US" dirty="0"/>
              <a:t>来替换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863184"/>
      </p:ext>
    </p:extLst>
  </p:cSld>
  <p:clrMapOvr>
    <a:masterClrMapping/>
  </p:clrMapOvr>
  <p:transition spd="med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26058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FAA45-517F-7C47-BBB1-AA6725425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326574"/>
      </p:ext>
    </p:extLst>
  </p:cSld>
  <p:clrMapOvr>
    <a:masterClrMapping/>
  </p:clrMapOvr>
  <p:transition spd="med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26058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F18893-F048-D34C-B287-AF8DB5CDE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91430"/>
      </p:ext>
    </p:extLst>
  </p:cSld>
  <p:clrMapOvr>
    <a:masterClrMapping/>
  </p:clrMapOvr>
  <p:transition spd="med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26058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B99690-AA18-0A4A-96DB-79D4FA80A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87004"/>
      </p:ext>
    </p:extLst>
  </p:cSld>
  <p:clrMapOvr>
    <a:masterClrMapping/>
  </p:clrMapOvr>
  <p:transition spd="med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26058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A85C4A-89C2-4F49-8A76-32BE211040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53099"/>
      </p:ext>
    </p:extLst>
  </p:cSld>
  <p:clrMapOvr>
    <a:masterClrMapping/>
  </p:clrMapOvr>
  <p:transition spd="med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26058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5D8BC7-6C14-604E-9538-2F7651B04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FFDEF6-26A7-9049-8ECF-4038F3AB90D0}"/>
              </a:ext>
            </a:extLst>
          </p:cNvPr>
          <p:cNvSpPr txBox="1"/>
          <p:nvPr/>
        </p:nvSpPr>
        <p:spPr>
          <a:xfrm>
            <a:off x="8488680" y="1746649"/>
            <a:ext cx="31598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提供</a:t>
            </a:r>
            <a:r>
              <a:rPr lang="en-US" altLang="zh-TW" dirty="0"/>
              <a:t>(</a:t>
            </a:r>
            <a:r>
              <a:rPr lang="en-US" altLang="zh-TW" dirty="0" err="1"/>
              <a:t>n,e</a:t>
            </a:r>
            <a:r>
              <a:rPr lang="en-US" altLang="zh-TW" dirty="0"/>
              <a:t>)</a:t>
            </a:r>
            <a:r>
              <a:rPr lang="zh-TW" altLang="en-US" dirty="0"/>
              <a:t>給另一方，用於加密</a:t>
            </a:r>
            <a:endParaRPr lang="en-AU" altLang="zh-TW" dirty="0"/>
          </a:p>
          <a:p>
            <a:r>
              <a:rPr lang="zh-TW" altLang="en-US" dirty="0"/>
              <a:t>我方使用</a:t>
            </a:r>
            <a:r>
              <a:rPr lang="en-US" altLang="zh-CN" dirty="0"/>
              <a:t>(</a:t>
            </a:r>
            <a:r>
              <a:rPr lang="en-US" altLang="zh-CN" dirty="0" err="1"/>
              <a:t>n,d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zh-TW" altLang="en-AU" dirty="0"/>
              <a:t>私匙</a:t>
            </a:r>
            <a:r>
              <a:rPr lang="zh-TW" altLang="en-US" dirty="0"/>
              <a:t>解密</a:t>
            </a:r>
            <a:endParaRPr lang="en-AU" altLang="zh-TW" dirty="0"/>
          </a:p>
          <a:p>
            <a:r>
              <a:rPr lang="zh-TW" altLang="en-US" dirty="0"/>
              <a:t>计算上</a:t>
            </a:r>
            <a:r>
              <a:rPr lang="zh-CN" altLang="en-US" dirty="0"/>
              <a:t>，</a:t>
            </a:r>
            <a:r>
              <a:rPr lang="zh-TW" altLang="en-US" dirty="0"/>
              <a:t>破解难度大</a:t>
            </a:r>
            <a:endParaRPr lang="en-AU" altLang="zh-TW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944458"/>
      </p:ext>
    </p:extLst>
  </p:cSld>
  <p:clrMapOvr>
    <a:masterClrMapping/>
  </p:clrMapOvr>
  <p:transition spd="med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26058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D6935D-9EF4-EB4D-9A76-D6DAD4EE9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7920A8-C0FB-134F-B339-EE8AD62C8F47}"/>
              </a:ext>
            </a:extLst>
          </p:cNvPr>
          <p:cNvSpPr txBox="1"/>
          <p:nvPr/>
        </p:nvSpPr>
        <p:spPr>
          <a:xfrm>
            <a:off x="8991600" y="22707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双向加密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427438"/>
      </p:ext>
    </p:extLst>
  </p:cSld>
  <p:clrMapOvr>
    <a:masterClrMapping/>
  </p:clrMapOvr>
  <p:transition spd="med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26058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612CA1-0290-784E-8000-B022434619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5AAA0F-1E0F-1A44-A771-AD9952C8CD9B}"/>
              </a:ext>
            </a:extLst>
          </p:cNvPr>
          <p:cNvSpPr txBox="1"/>
          <p:nvPr/>
        </p:nvSpPr>
        <p:spPr>
          <a:xfrm>
            <a:off x="9083040" y="2072640"/>
            <a:ext cx="2862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先用</a:t>
            </a:r>
            <a:r>
              <a:rPr lang="en-US" altLang="zh-CN" dirty="0" err="1"/>
              <a:t>rsa</a:t>
            </a:r>
            <a:r>
              <a:rPr lang="zh-TW" altLang="en-US" dirty="0"/>
              <a:t>传送对称加密密匙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63779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622541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Congestion control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B07E46-F71A-444C-9FE7-867AC2B20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84303"/>
      </p:ext>
    </p:extLst>
  </p:cSld>
  <p:clrMapOvr>
    <a:masterClrMapping/>
  </p:clrMapOvr>
  <p:transition spd="med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26058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CDAFED-3039-394F-97EB-32851D888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5CE545-081F-8645-B1DC-638BE3171CFE}"/>
              </a:ext>
            </a:extLst>
          </p:cNvPr>
          <p:cNvSpPr txBox="1"/>
          <p:nvPr/>
        </p:nvSpPr>
        <p:spPr>
          <a:xfrm>
            <a:off x="7589520" y="3307080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不需要知道内容</a:t>
            </a:r>
            <a:r>
              <a:rPr lang="zh-CN" altLang="en-US" dirty="0"/>
              <a:t>，</a:t>
            </a:r>
            <a:r>
              <a:rPr lang="zh-TW" altLang="en-US" dirty="0"/>
              <a:t>只需要知道用途</a:t>
            </a:r>
            <a:endParaRPr lang="en-AU" altLang="zh-TW" dirty="0"/>
          </a:p>
          <a:p>
            <a:r>
              <a:rPr lang="zh-TW" altLang="en-AU" dirty="0"/>
              <a:t>完封不</a:t>
            </a:r>
            <a:r>
              <a:rPr lang="zh-TW" altLang="en-US" dirty="0"/>
              <a:t>动发送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303726"/>
      </p:ext>
    </p:extLst>
  </p:cSld>
  <p:clrMapOvr>
    <a:masterClrMapping/>
  </p:clrMapOvr>
  <p:transition spd="med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26058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9710EC-A3AA-2044-9987-3C00DC3E5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64F4C1-B58A-F642-80F6-DEE43BF3C23B}"/>
              </a:ext>
            </a:extLst>
          </p:cNvPr>
          <p:cNvSpPr txBox="1"/>
          <p:nvPr/>
        </p:nvSpPr>
        <p:spPr>
          <a:xfrm>
            <a:off x="9631680" y="3413760"/>
            <a:ext cx="226215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用已有的加密方式</a:t>
            </a:r>
            <a:endParaRPr lang="en-AU" altLang="zh-TW" dirty="0"/>
          </a:p>
          <a:p>
            <a:r>
              <a:rPr lang="zh-TW" altLang="en-US" dirty="0"/>
              <a:t>加密回覆</a:t>
            </a:r>
            <a:r>
              <a:rPr lang="en-US" altLang="zh-TW" dirty="0"/>
              <a:t>R</a:t>
            </a:r>
          </a:p>
          <a:p>
            <a:r>
              <a:rPr lang="zh-TW" altLang="en-US" dirty="0"/>
              <a:t>因为攻击者没有密匙</a:t>
            </a:r>
            <a:endParaRPr lang="en-AU" altLang="zh-TW" dirty="0"/>
          </a:p>
          <a:p>
            <a:r>
              <a:rPr lang="zh-TW" altLang="en-US" dirty="0"/>
              <a:t>不能正确回复</a:t>
            </a:r>
            <a:r>
              <a:rPr lang="en-US" altLang="zh-TW" dirty="0"/>
              <a:t>R</a:t>
            </a:r>
          </a:p>
          <a:p>
            <a:r>
              <a:rPr lang="zh-TW" altLang="en-US" dirty="0"/>
              <a:t>便不能简单</a:t>
            </a:r>
            <a:r>
              <a:rPr lang="en-US" altLang="zh-CN" dirty="0"/>
              <a:t>play</a:t>
            </a:r>
            <a:r>
              <a:rPr lang="zh-CN" altLang="en-US" dirty="0"/>
              <a:t> </a:t>
            </a:r>
            <a:r>
              <a:rPr lang="en-US" altLang="zh-CN" dirty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045225"/>
      </p:ext>
    </p:extLst>
  </p:cSld>
  <p:clrMapOvr>
    <a:masterClrMapping/>
  </p:clrMapOvr>
  <p:transition spd="med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26058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B453DF-1402-F043-B5C7-155801C05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275CEC-DF6E-8F46-BED3-C749FEF55D23}"/>
              </a:ext>
            </a:extLst>
          </p:cNvPr>
          <p:cNvSpPr txBox="1"/>
          <p:nvPr/>
        </p:nvSpPr>
        <p:spPr>
          <a:xfrm>
            <a:off x="9220200" y="2529840"/>
            <a:ext cx="2072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直接使用</a:t>
            </a:r>
            <a:r>
              <a:rPr lang="en-US" altLang="zh-CN" dirty="0" err="1"/>
              <a:t>rsa</a:t>
            </a:r>
            <a:r>
              <a:rPr lang="zh-TW" altLang="en-US" dirty="0"/>
              <a:t>也可以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238849"/>
      </p:ext>
    </p:extLst>
  </p:cSld>
  <p:clrMapOvr>
    <a:masterClrMapping/>
  </p:clrMapOvr>
  <p:transition spd="med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26058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CFC44B-E77A-6144-96FB-0ED7CCE93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CD9563-07E8-7346-B94C-11C1465B49CB}"/>
              </a:ext>
            </a:extLst>
          </p:cNvPr>
          <p:cNvSpPr txBox="1"/>
          <p:nvPr/>
        </p:nvSpPr>
        <p:spPr>
          <a:xfrm>
            <a:off x="455233" y="3413760"/>
            <a:ext cx="296818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还是有漏洞</a:t>
            </a:r>
            <a:endParaRPr lang="en-AU" altLang="zh-TW" dirty="0"/>
          </a:p>
          <a:p>
            <a:r>
              <a:rPr lang="en-US" altLang="zh-TW" dirty="0"/>
              <a:t>Trudy</a:t>
            </a:r>
            <a:r>
              <a:rPr lang="zh-TW" altLang="en-US" dirty="0"/>
              <a:t>可以自己用一套</a:t>
            </a:r>
            <a:r>
              <a:rPr lang="en-US" altLang="zh-CN" dirty="0" err="1"/>
              <a:t>rsa</a:t>
            </a:r>
            <a:endParaRPr lang="en-US" altLang="zh-CN" dirty="0"/>
          </a:p>
          <a:p>
            <a:r>
              <a:rPr lang="zh-TW" altLang="en-US" dirty="0"/>
              <a:t>声称是其中一方的</a:t>
            </a:r>
            <a:r>
              <a:rPr lang="en-US" altLang="zh-CN" dirty="0"/>
              <a:t>public</a:t>
            </a:r>
            <a:r>
              <a:rPr lang="zh-CN" altLang="en-US" dirty="0"/>
              <a:t> </a:t>
            </a:r>
            <a:r>
              <a:rPr lang="en-US" altLang="zh-CN" dirty="0"/>
              <a:t>key</a:t>
            </a:r>
          </a:p>
          <a:p>
            <a:r>
              <a:rPr lang="zh-TW" altLang="en-US" dirty="0"/>
              <a:t>全部信息都可以正常收发</a:t>
            </a:r>
            <a:endParaRPr lang="en-AU" altLang="zh-TW" dirty="0"/>
          </a:p>
          <a:p>
            <a:r>
              <a:rPr lang="zh-TW" altLang="en-US" dirty="0"/>
              <a:t>中间全部都能监听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173199"/>
      </p:ext>
    </p:extLst>
  </p:cSld>
  <p:clrMapOvr>
    <a:masterClrMapping/>
  </p:clrMapOvr>
  <p:transition spd="med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26058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70DA78-B9AD-BB40-9CBD-0C99197CF6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31EF3B-3734-AB49-A15B-2AF095F84E2B}"/>
              </a:ext>
            </a:extLst>
          </p:cNvPr>
          <p:cNvSpPr txBox="1"/>
          <p:nvPr/>
        </p:nvSpPr>
        <p:spPr>
          <a:xfrm>
            <a:off x="426720" y="3185160"/>
            <a:ext cx="15831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解决方法</a:t>
            </a:r>
            <a:r>
              <a:rPr lang="en-US" altLang="zh-CN" dirty="0"/>
              <a:t>:</a:t>
            </a:r>
          </a:p>
          <a:p>
            <a:r>
              <a:rPr lang="zh-TW" altLang="en-US" dirty="0"/>
              <a:t>注册</a:t>
            </a:r>
            <a:r>
              <a:rPr lang="en-US" altLang="zh-CN" dirty="0"/>
              <a:t>public</a:t>
            </a:r>
            <a:r>
              <a:rPr lang="zh-CN" altLang="en-US" dirty="0"/>
              <a:t> </a:t>
            </a:r>
            <a:r>
              <a:rPr lang="en-US" altLang="zh-CN" dirty="0"/>
              <a:t>key</a:t>
            </a:r>
          </a:p>
          <a:p>
            <a:r>
              <a:rPr lang="zh-TW" altLang="en-US" dirty="0"/>
              <a:t>用以验证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737547"/>
      </p:ext>
    </p:extLst>
  </p:cSld>
  <p:clrMapOvr>
    <a:masterClrMapping/>
  </p:clrMapOvr>
  <p:transition spd="med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26058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DB2EBF-A9FA-E044-8781-5F4699751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58615"/>
      </p:ext>
    </p:extLst>
  </p:cSld>
  <p:clrMapOvr>
    <a:masterClrMapping/>
  </p:clrMapOvr>
  <p:transition spd="med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26058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0D9DE8-889A-2E4D-A43C-C824347C12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369D2E-B178-EC4F-8286-A24F796AF168}"/>
              </a:ext>
            </a:extLst>
          </p:cNvPr>
          <p:cNvSpPr txBox="1"/>
          <p:nvPr/>
        </p:nvSpPr>
        <p:spPr>
          <a:xfrm>
            <a:off x="533400" y="1746649"/>
            <a:ext cx="1672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用</a:t>
            </a:r>
            <a:r>
              <a:rPr lang="en-US" altLang="zh-TW" dirty="0" err="1"/>
              <a:t>rsa</a:t>
            </a:r>
            <a:r>
              <a:rPr lang="zh-TW" altLang="en-US" dirty="0"/>
              <a:t>加密方式</a:t>
            </a:r>
            <a:endParaRPr lang="en-AU" altLang="zh-TW" dirty="0"/>
          </a:p>
          <a:p>
            <a:r>
              <a:rPr lang="zh-TW" altLang="en-US" dirty="0"/>
              <a:t>签署文件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630473"/>
      </p:ext>
    </p:extLst>
  </p:cSld>
  <p:clrMapOvr>
    <a:masterClrMapping/>
  </p:clrMapOvr>
  <p:transition spd="med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26058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5ABA10-CE9D-7E4A-86F1-533CA944C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A23BA1-CFB5-3A46-9535-6263EE3BAF5E}"/>
              </a:ext>
            </a:extLst>
          </p:cNvPr>
          <p:cNvSpPr txBox="1"/>
          <p:nvPr/>
        </p:nvSpPr>
        <p:spPr>
          <a:xfrm>
            <a:off x="502920" y="2087880"/>
            <a:ext cx="18004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文件太长</a:t>
            </a:r>
            <a:endParaRPr lang="en-AU" altLang="zh-TW" dirty="0"/>
          </a:p>
          <a:p>
            <a:r>
              <a:rPr lang="zh-TW" altLang="en-US" dirty="0"/>
              <a:t>用</a:t>
            </a:r>
            <a:r>
              <a:rPr lang="en-US" altLang="zh-TW" dirty="0"/>
              <a:t>hash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</a:p>
          <a:p>
            <a:r>
              <a:rPr lang="zh-TW" altLang="en-US" dirty="0"/>
              <a:t>缩短</a:t>
            </a:r>
            <a:r>
              <a:rPr lang="zh-CN" altLang="en-US" dirty="0"/>
              <a:t>，</a:t>
            </a:r>
            <a:r>
              <a:rPr lang="zh-TW" altLang="en-US" dirty="0"/>
              <a:t>减少加密</a:t>
            </a:r>
            <a:endParaRPr lang="en-AU" altLang="zh-TW" dirty="0"/>
          </a:p>
          <a:p>
            <a:r>
              <a:rPr lang="zh-TW" altLang="en-US" dirty="0"/>
              <a:t>难度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833851"/>
      </p:ext>
    </p:extLst>
  </p:cSld>
  <p:clrMapOvr>
    <a:masterClrMapping/>
  </p:clrMapOvr>
  <p:transition spd="med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26058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9D2342-5D72-9A4D-91BF-F96216812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71266"/>
      </p:ext>
    </p:extLst>
  </p:cSld>
  <p:clrMapOvr>
    <a:masterClrMapping/>
  </p:clrMapOvr>
  <p:transition spd="med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26058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18D7D3-E828-1743-ACF2-18FEA69A43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2599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622541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Congestion control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F93636-EC08-8D41-AB10-345A66AFE2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52512"/>
      </p:ext>
    </p:extLst>
  </p:cSld>
  <p:clrMapOvr>
    <a:masterClrMapping/>
  </p:clrMapOvr>
  <p:transition spd="med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26058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8F9399-0D22-3F43-B30C-82E633800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1601"/>
      </p:ext>
    </p:extLst>
  </p:cSld>
  <p:clrMapOvr>
    <a:masterClrMapping/>
  </p:clrMapOvr>
  <p:transition spd="med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26058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701661"/>
      </p:ext>
    </p:extLst>
  </p:cSld>
  <p:clrMapOvr>
    <a:masterClrMapping/>
  </p:clrMapOvr>
  <p:transition spd="med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26058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425678"/>
      </p:ext>
    </p:extLst>
  </p:cSld>
  <p:clrMapOvr>
    <a:masterClrMapping/>
  </p:clrMapOvr>
  <p:transition spd="med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26058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189264"/>
      </p:ext>
    </p:extLst>
  </p:cSld>
  <p:clrMapOvr>
    <a:masterClrMapping/>
  </p:clrMapOvr>
  <p:transition spd="med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26058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042409"/>
      </p:ext>
    </p:extLst>
  </p:cSld>
  <p:clrMapOvr>
    <a:masterClrMapping/>
  </p:clrMapOvr>
  <p:transition spd="med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260583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29186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622541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Congestion control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CB564E-BFE5-4349-B520-F9AB9A250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9346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622541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Congestion control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A63B9A-B0CC-2548-BDB1-7275213E4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A21175-E301-4D40-AC49-26D222C66A8F}"/>
              </a:ext>
            </a:extLst>
          </p:cNvPr>
          <p:cNvSpPr txBox="1"/>
          <p:nvPr/>
        </p:nvSpPr>
        <p:spPr>
          <a:xfrm>
            <a:off x="4446270" y="4789170"/>
            <a:ext cx="250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再次发送时仍然是</a:t>
            </a:r>
            <a:r>
              <a:rPr lang="en-US" altLang="zh-CN" dirty="0" err="1"/>
              <a:t>aimd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18604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622541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Congestion control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0C4632-56C4-A247-939F-49D7D5B9A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2AEF4B-E3A5-5046-B421-57C4E2D3D1DD}"/>
              </a:ext>
            </a:extLst>
          </p:cNvPr>
          <p:cNvSpPr txBox="1"/>
          <p:nvPr/>
        </p:nvSpPr>
        <p:spPr>
          <a:xfrm>
            <a:off x="4446270" y="4789170"/>
            <a:ext cx="2791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再次发送时</a:t>
            </a:r>
            <a:r>
              <a:rPr lang="zh-TW" altLang="en-AU" dirty="0"/>
              <a:t>变为</a:t>
            </a:r>
            <a:r>
              <a:rPr lang="en-US" altLang="zh-CN" dirty="0"/>
              <a:t>slow-start</a:t>
            </a:r>
            <a:endParaRPr lang="en-AU" altLang="zh-CN" dirty="0"/>
          </a:p>
          <a:p>
            <a:r>
              <a:rPr lang="zh-TW" altLang="en-US" dirty="0"/>
              <a:t>而且更快进入</a:t>
            </a:r>
            <a:r>
              <a:rPr lang="en-US" altLang="zh-TW" dirty="0" err="1"/>
              <a:t>aimd</a:t>
            </a:r>
            <a:r>
              <a:rPr lang="zh-TW" altLang="en-US" dirty="0"/>
              <a:t>阶段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58091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622541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Congestion control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E701A4-C1B7-5949-B69F-1BACB9E07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653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圆角矩形 2"/>
          <p:cNvSpPr/>
          <p:nvPr/>
        </p:nvSpPr>
        <p:spPr>
          <a:xfrm>
            <a:off x="10985355" y="-546021"/>
            <a:ext cx="772501" cy="1871830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1" name="Rectangle"/>
          <p:cNvSpPr/>
          <p:nvPr/>
        </p:nvSpPr>
        <p:spPr>
          <a:xfrm>
            <a:off x="-84559" y="-151268"/>
            <a:ext cx="1714695" cy="716053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pic>
        <p:nvPicPr>
          <p:cNvPr id="242" name="logo-circle.png" descr="logo-circ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104" y="220144"/>
            <a:ext cx="1205003" cy="1205003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H1"/>
          <p:cNvSpPr txBox="1"/>
          <p:nvPr/>
        </p:nvSpPr>
        <p:spPr>
          <a:xfrm>
            <a:off x="7103800" y="2395892"/>
            <a:ext cx="4654475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pPr algn="ctr"/>
            <a:r>
              <a:rPr lang="en-AU" dirty="0"/>
              <a:t>Record</a:t>
            </a:r>
            <a:r>
              <a:rPr lang="zh-CN" altLang="en-US" dirty="0"/>
              <a:t> </a:t>
            </a:r>
            <a:r>
              <a:rPr lang="en-US" altLang="zh-CN" dirty="0"/>
              <a:t>screen</a:t>
            </a: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622541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Congestion control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8E080C-FB5B-7D4F-802A-FDFC687CA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06778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622541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Congestion control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44B732-1F13-3B4A-8D39-24CA0DEE70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12C2BE-86D4-CE4A-9D79-D0B63974A133}"/>
              </a:ext>
            </a:extLst>
          </p:cNvPr>
          <p:cNvSpPr txBox="1"/>
          <p:nvPr/>
        </p:nvSpPr>
        <p:spPr>
          <a:xfrm>
            <a:off x="8023860" y="2594610"/>
            <a:ext cx="4142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触发</a:t>
            </a:r>
            <a:r>
              <a:rPr lang="en-US" altLang="zh-CN" dirty="0"/>
              <a:t>fast</a:t>
            </a:r>
            <a:r>
              <a:rPr lang="zh-CN" altLang="en-US" dirty="0"/>
              <a:t> </a:t>
            </a:r>
            <a:r>
              <a:rPr lang="en-US" altLang="zh-CN" dirty="0"/>
              <a:t>retransmit</a:t>
            </a:r>
            <a:r>
              <a:rPr lang="zh-TW" altLang="en-US" dirty="0"/>
              <a:t>后</a:t>
            </a:r>
            <a:r>
              <a:rPr lang="zh-CN" altLang="en-US" dirty="0"/>
              <a:t>，</a:t>
            </a:r>
            <a:r>
              <a:rPr lang="zh-TW" altLang="en-US" dirty="0"/>
              <a:t>如果不增加</a:t>
            </a:r>
            <a:r>
              <a:rPr lang="en-US" altLang="zh-TW" dirty="0" err="1"/>
              <a:t>cwnd</a:t>
            </a:r>
            <a:endParaRPr lang="en-US" altLang="zh-TW" dirty="0"/>
          </a:p>
          <a:p>
            <a:r>
              <a:rPr lang="zh-TW" altLang="en-US" dirty="0"/>
              <a:t>会浪费时间等</a:t>
            </a:r>
            <a:r>
              <a:rPr lang="en-US" altLang="zh-CN" dirty="0"/>
              <a:t>101</a:t>
            </a:r>
            <a:r>
              <a:rPr lang="zh-TW" altLang="en-US" dirty="0"/>
              <a:t>的</a:t>
            </a:r>
            <a:r>
              <a:rPr lang="en-US" altLang="zh-TW" dirty="0"/>
              <a:t>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13001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622541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Congestion control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35223-79CC-3E40-9D18-CC7779FA7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81DFD4-C304-C743-8F88-90160751E25F}"/>
              </a:ext>
            </a:extLst>
          </p:cNvPr>
          <p:cNvSpPr txBox="1"/>
          <p:nvPr/>
        </p:nvSpPr>
        <p:spPr>
          <a:xfrm>
            <a:off x="5634990" y="4091940"/>
            <a:ext cx="3972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在等</a:t>
            </a:r>
            <a:r>
              <a:rPr lang="en-US" altLang="zh-CN" dirty="0"/>
              <a:t>101ack</a:t>
            </a:r>
            <a:r>
              <a:rPr lang="zh-TW" altLang="en-US" dirty="0"/>
              <a:t>的同时</a:t>
            </a:r>
            <a:r>
              <a:rPr lang="zh-CN" altLang="en-US" dirty="0"/>
              <a:t>，</a:t>
            </a:r>
            <a:r>
              <a:rPr lang="zh-TW" altLang="en-US" dirty="0"/>
              <a:t>可以发出新的包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63345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622541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Congestion control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DD4BE2-4321-E848-BBB8-BA179D249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4B746F-9E08-8746-9C0B-83B12E96409B}"/>
              </a:ext>
            </a:extLst>
          </p:cNvPr>
          <p:cNvSpPr txBox="1"/>
          <p:nvPr/>
        </p:nvSpPr>
        <p:spPr>
          <a:xfrm>
            <a:off x="7012377" y="3601184"/>
            <a:ext cx="5179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因为</a:t>
            </a:r>
            <a:r>
              <a:rPr lang="en-US" altLang="zh-TW" dirty="0" err="1"/>
              <a:t>cwnd</a:t>
            </a:r>
            <a:r>
              <a:rPr lang="zh-TW" altLang="en-US" dirty="0"/>
              <a:t>大于已发但</a:t>
            </a:r>
            <a:r>
              <a:rPr lang="zh-TW" altLang="en-AU" dirty="0"/>
              <a:t>未收</a:t>
            </a:r>
            <a:r>
              <a:rPr lang="zh-TW" altLang="en-US" dirty="0"/>
              <a:t>的包数量</a:t>
            </a:r>
            <a:r>
              <a:rPr lang="zh-CN" altLang="en-US" dirty="0"/>
              <a:t>，</a:t>
            </a:r>
            <a:r>
              <a:rPr lang="zh-TW" altLang="en-US" dirty="0"/>
              <a:t>可以发新的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08994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622541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Congestion control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D329E6-377A-204C-A02A-4CBF3AB498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F540DF-7C90-8949-AB45-CB6046EB2CB9}"/>
              </a:ext>
            </a:extLst>
          </p:cNvPr>
          <p:cNvSpPr txBox="1"/>
          <p:nvPr/>
        </p:nvSpPr>
        <p:spPr>
          <a:xfrm>
            <a:off x="7922345" y="31972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这点是什么</a:t>
            </a:r>
            <a:r>
              <a:rPr lang="zh-CN" altLang="en-US" dirty="0"/>
              <a:t>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9348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398923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TCP fairness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15031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92394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BCB862-9388-CB40-B42C-5D7AF0E0B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97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1654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398923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TCP fairness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9CEE1B-ACFE-7540-AE67-69B224D14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784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4734625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Network Layer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11192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4734625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Network Layer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7CFABE-4499-9145-AB3D-A366D28CC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1410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622541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Congestion control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B663C8-9BE7-7449-BB15-B8226B7F3D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95" y="1073279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FD7819-6E4A-7D45-9816-87C109FD5C7F}"/>
              </a:ext>
            </a:extLst>
          </p:cNvPr>
          <p:cNvSpPr txBox="1"/>
          <p:nvPr/>
        </p:nvSpPr>
        <p:spPr>
          <a:xfrm>
            <a:off x="7567863" y="3855948"/>
            <a:ext cx="32060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flow control </a:t>
            </a:r>
            <a:r>
              <a:rPr lang="zh-TW" altLang="en-US" dirty="0"/>
              <a:t>是接收者的缓存</a:t>
            </a:r>
            <a:endParaRPr lang="en-US" dirty="0"/>
          </a:p>
          <a:p>
            <a:r>
              <a:rPr lang="en-US" dirty="0"/>
              <a:t>congestion control </a:t>
            </a:r>
            <a:r>
              <a:rPr lang="zh-TW" altLang="en-US" dirty="0"/>
              <a:t>是网络容量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4734625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Network Layer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5387F1-3334-A440-BFB2-B86CA581C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86F5E3-8169-4A41-8AE5-95AA0E66F822}"/>
              </a:ext>
            </a:extLst>
          </p:cNvPr>
          <p:cNvSpPr txBox="1"/>
          <p:nvPr/>
        </p:nvSpPr>
        <p:spPr>
          <a:xfrm>
            <a:off x="7383780" y="2868930"/>
            <a:ext cx="28419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每个包都分开</a:t>
            </a:r>
            <a:r>
              <a:rPr lang="en-US" altLang="zh-TW" dirty="0"/>
              <a:t>segment</a:t>
            </a:r>
            <a:r>
              <a:rPr lang="zh-TW" altLang="en-US" dirty="0"/>
              <a:t>收到</a:t>
            </a:r>
            <a:endParaRPr lang="en-AU" altLang="zh-TW" dirty="0"/>
          </a:p>
          <a:p>
            <a:r>
              <a:rPr lang="zh-TW" altLang="en-US" dirty="0"/>
              <a:t>收到</a:t>
            </a:r>
            <a:r>
              <a:rPr lang="en-US" altLang="zh-TW" dirty="0"/>
              <a:t>header</a:t>
            </a:r>
            <a:r>
              <a:rPr lang="zh-TW" altLang="en-US" dirty="0"/>
              <a:t>时就计算路径</a:t>
            </a:r>
            <a:endParaRPr lang="en-AU" altLang="zh-TW" dirty="0"/>
          </a:p>
          <a:p>
            <a:r>
              <a:rPr lang="zh-TW" altLang="en-US" dirty="0"/>
              <a:t>收齐后转发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302501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4734625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Network Layer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6F5BC5-90DE-8C44-8146-0FD9B966C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3E145E-DEF3-7B49-B273-F7A88D0D62B6}"/>
              </a:ext>
            </a:extLst>
          </p:cNvPr>
          <p:cNvSpPr txBox="1"/>
          <p:nvPr/>
        </p:nvSpPr>
        <p:spPr>
          <a:xfrm>
            <a:off x="2183130" y="1474470"/>
            <a:ext cx="16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控制哪个出口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84F31-6C33-224B-A887-63A5BB274616}"/>
              </a:ext>
            </a:extLst>
          </p:cNvPr>
          <p:cNvSpPr txBox="1"/>
          <p:nvPr/>
        </p:nvSpPr>
        <p:spPr>
          <a:xfrm>
            <a:off x="6096000" y="146304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控制端到端的路径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1743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4734625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Network Layer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6072FD-416D-7C41-BE5C-1A3FB4F11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14387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4734625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Network Layer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4DBFC7-3948-0A45-95CB-8E2503780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CB7788-A48A-CE46-BC47-CF82C7E207F5}"/>
              </a:ext>
            </a:extLst>
          </p:cNvPr>
          <p:cNvSpPr txBox="1"/>
          <p:nvPr/>
        </p:nvSpPr>
        <p:spPr>
          <a:xfrm>
            <a:off x="4183380" y="124305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普通，完全按順序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195982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4734625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Network Layer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8FF20E-2EE1-E547-98EE-B88472C99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CD4E97-265F-774B-A659-1A916EE24A4E}"/>
              </a:ext>
            </a:extLst>
          </p:cNvPr>
          <p:cNvSpPr txBox="1"/>
          <p:nvPr/>
        </p:nvSpPr>
        <p:spPr>
          <a:xfrm>
            <a:off x="3909060" y="107327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按重要性和時間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964507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4734625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Network Layer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2E13B0-FAE5-7E43-9AC1-A499E4F71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FD8905-9A62-144E-8EF7-A3D761F72CE7}"/>
              </a:ext>
            </a:extLst>
          </p:cNvPr>
          <p:cNvSpPr txBox="1"/>
          <p:nvPr/>
        </p:nvSpPr>
        <p:spPr>
          <a:xfrm>
            <a:off x="6480810" y="142875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不同重要性的完整包輪流發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970927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68544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04749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68544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5780B-8350-4340-B9A5-21E82DA39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7D8F2E-C049-2047-997E-803BC71FEA70}"/>
              </a:ext>
            </a:extLst>
          </p:cNvPr>
          <p:cNvSpPr txBox="1"/>
          <p:nvPr/>
        </p:nvSpPr>
        <p:spPr>
          <a:xfrm>
            <a:off x="1584309" y="1746649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決定</a:t>
            </a:r>
            <a:r>
              <a:rPr lang="en-US" altLang="zh-TW" dirty="0"/>
              <a:t>v4</a:t>
            </a:r>
            <a:r>
              <a:rPr lang="zh-TW" altLang="en-US" dirty="0"/>
              <a:t>还是</a:t>
            </a:r>
            <a:r>
              <a:rPr lang="en-US" altLang="zh-TW" dirty="0"/>
              <a:t>v</a:t>
            </a:r>
            <a:r>
              <a:rPr lang="en-US" altLang="zh-CN" dirty="0"/>
              <a:t>6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2A7214-D585-8C4B-98DD-580878E3735F}"/>
              </a:ext>
            </a:extLst>
          </p:cNvPr>
          <p:cNvSpPr txBox="1"/>
          <p:nvPr/>
        </p:nvSpPr>
        <p:spPr>
          <a:xfrm>
            <a:off x="6195060" y="986477"/>
            <a:ext cx="2713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最大</a:t>
            </a:r>
            <a:r>
              <a:rPr lang="en-US" altLang="zh-TW" dirty="0"/>
              <a:t>payload</a:t>
            </a:r>
            <a:r>
              <a:rPr lang="zh-TW" altLang="en-US" dirty="0"/>
              <a:t> </a:t>
            </a:r>
            <a:r>
              <a:rPr lang="en-US" altLang="zh-TW" dirty="0"/>
              <a:t>:2^16-1</a:t>
            </a:r>
            <a:r>
              <a:rPr lang="zh-TW" altLang="en-US" dirty="0"/>
              <a:t> </a:t>
            </a:r>
            <a:r>
              <a:rPr lang="en-US" altLang="zh-TW" dirty="0"/>
              <a:t>bytes</a:t>
            </a:r>
          </a:p>
          <a:p>
            <a:r>
              <a:rPr lang="zh-TW" altLang="en-US" dirty="0"/>
              <a:t>包括</a:t>
            </a:r>
            <a:r>
              <a:rPr lang="en-US" altLang="zh-TW" dirty="0"/>
              <a:t>header</a:t>
            </a:r>
            <a:r>
              <a:rPr lang="zh-TW" altLang="en-US" dirty="0"/>
              <a:t> </a:t>
            </a:r>
            <a:r>
              <a:rPr lang="en-US" altLang="zh-TW" dirty="0"/>
              <a:t>&amp;</a:t>
            </a:r>
            <a:r>
              <a:rPr lang="zh-TW" altLang="en-US" dirty="0"/>
              <a:t> </a:t>
            </a:r>
            <a:r>
              <a:rPr lang="en-US" altLang="zh-TW" dirty="0"/>
              <a:t>payload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C2C1E3-C662-B345-8A1C-A9D1DD486A01}"/>
              </a:ext>
            </a:extLst>
          </p:cNvPr>
          <p:cNvSpPr txBox="1"/>
          <p:nvPr/>
        </p:nvSpPr>
        <p:spPr>
          <a:xfrm>
            <a:off x="7146538" y="3794760"/>
            <a:ext cx="3524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不包括</a:t>
            </a:r>
            <a:r>
              <a:rPr lang="en-US" altLang="zh-TW" dirty="0"/>
              <a:t>port</a:t>
            </a:r>
            <a:r>
              <a:rPr lang="zh-CN" altLang="en-US" dirty="0"/>
              <a:t>，</a:t>
            </a:r>
            <a:r>
              <a:rPr lang="en-US" altLang="zh-CN" dirty="0"/>
              <a:t>port</a:t>
            </a:r>
            <a:r>
              <a:rPr lang="zh-TW" altLang="en-US" dirty="0"/>
              <a:t>在</a:t>
            </a:r>
            <a:r>
              <a:rPr lang="en-US" altLang="zh-CN" dirty="0"/>
              <a:t>transport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2309DB-229D-C541-94D7-D11DAAAAD1B9}"/>
              </a:ext>
            </a:extLst>
          </p:cNvPr>
          <p:cNvSpPr txBox="1"/>
          <p:nvPr/>
        </p:nvSpPr>
        <p:spPr>
          <a:xfrm>
            <a:off x="1691640" y="3794760"/>
            <a:ext cx="1948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属于哪个</a:t>
            </a:r>
            <a:r>
              <a:rPr lang="zh-CN" altLang="en-US" dirty="0"/>
              <a:t> </a:t>
            </a:r>
            <a:r>
              <a:rPr lang="en-US" altLang="zh-CN" dirty="0"/>
              <a:t>protocol</a:t>
            </a:r>
          </a:p>
          <a:p>
            <a:r>
              <a:rPr lang="en-US" altLang="zh-CN" dirty="0" err="1"/>
              <a:t>Udp</a:t>
            </a:r>
            <a:r>
              <a:rPr lang="en-US" altLang="zh-CN" dirty="0"/>
              <a:t>/</a:t>
            </a:r>
            <a:r>
              <a:rPr lang="en-US" altLang="zh-CN" dirty="0" err="1"/>
              <a:t>tcp</a:t>
            </a:r>
            <a:r>
              <a:rPr lang="zh-TW" altLang="en-US" dirty="0"/>
              <a:t>等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EA257EB-1C7D-6244-9E7F-169405E0EE7A}"/>
              </a:ext>
            </a:extLst>
          </p:cNvPr>
          <p:cNvCxnSpPr>
            <a:cxnSpLocks/>
          </p:cNvCxnSpPr>
          <p:nvPr/>
        </p:nvCxnSpPr>
        <p:spPr>
          <a:xfrm flipV="1">
            <a:off x="3954780" y="3429000"/>
            <a:ext cx="92583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A58E80E-AA6B-9C43-B6F1-85DC4ED99806}"/>
              </a:ext>
            </a:extLst>
          </p:cNvPr>
          <p:cNvSpPr txBox="1"/>
          <p:nvPr/>
        </p:nvSpPr>
        <p:spPr>
          <a:xfrm>
            <a:off x="788195" y="3097530"/>
            <a:ext cx="2347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AU" dirty="0"/>
              <a:t>每经过</a:t>
            </a:r>
            <a:r>
              <a:rPr lang="zh-TW" altLang="en-US" dirty="0"/>
              <a:t>一个</a:t>
            </a:r>
            <a:r>
              <a:rPr lang="en-US" altLang="zh-TW" dirty="0"/>
              <a:t>router</a:t>
            </a:r>
            <a:r>
              <a:rPr lang="zh-CN" altLang="en-US" dirty="0"/>
              <a:t>，</a:t>
            </a:r>
            <a:r>
              <a:rPr lang="en-US" altLang="zh-CN" dirty="0"/>
              <a:t>-1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FBD9A8-6B3C-4D4C-9A8F-74BB850756D6}"/>
              </a:ext>
            </a:extLst>
          </p:cNvPr>
          <p:cNvSpPr txBox="1"/>
          <p:nvPr/>
        </p:nvSpPr>
        <p:spPr>
          <a:xfrm>
            <a:off x="9056498" y="250317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用于减少大小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866919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68544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AD3E34-E4B3-AF4B-94BB-26F563C66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4947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68544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01A2E1-342B-EA45-93F8-72024C630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CA9206-F7EE-7A49-AF33-5E1D97620168}"/>
              </a:ext>
            </a:extLst>
          </p:cNvPr>
          <p:cNvSpPr txBox="1"/>
          <p:nvPr/>
        </p:nvSpPr>
        <p:spPr>
          <a:xfrm>
            <a:off x="5623560" y="4800600"/>
            <a:ext cx="408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需要保留</a:t>
            </a:r>
            <a:r>
              <a:rPr lang="en-US" altLang="zh-CN" dirty="0" err="1"/>
              <a:t>ttl</a:t>
            </a:r>
            <a:r>
              <a:rPr lang="zh-CN" altLang="en-US" dirty="0"/>
              <a:t>，</a:t>
            </a:r>
            <a:r>
              <a:rPr lang="zh-TW" altLang="en-US" dirty="0"/>
              <a:t>因为会改变</a:t>
            </a:r>
            <a:r>
              <a:rPr lang="zh-CN" altLang="en-US" dirty="0"/>
              <a:t>，</a:t>
            </a:r>
            <a:r>
              <a:rPr lang="zh-TW" altLang="en-US" dirty="0"/>
              <a:t>及可能出错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10469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622541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Congestion control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5E7B8E-1907-3D42-8752-66582FA3D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46" y="1073279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969840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68544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A39E8E-F9CF-114A-9673-8CE73D955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04307C-0966-3747-9E46-9DA79422BA7C}"/>
              </a:ext>
            </a:extLst>
          </p:cNvPr>
          <p:cNvSpPr/>
          <p:nvPr/>
        </p:nvSpPr>
        <p:spPr>
          <a:xfrm>
            <a:off x="2354580" y="4331970"/>
            <a:ext cx="307467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6B67E9-5719-9246-8DA2-8452DEE47E1B}"/>
              </a:ext>
            </a:extLst>
          </p:cNvPr>
          <p:cNvSpPr txBox="1"/>
          <p:nvPr/>
        </p:nvSpPr>
        <p:spPr>
          <a:xfrm>
            <a:off x="3429000" y="1243052"/>
            <a:ext cx="4796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MTU</a:t>
            </a:r>
            <a:r>
              <a:rPr lang="zh-TW" altLang="en-US" dirty="0"/>
              <a:t>每段网络不同，拆分之后</a:t>
            </a:r>
            <a:r>
              <a:rPr lang="zh-CN" altLang="en-US" dirty="0"/>
              <a:t>，</a:t>
            </a:r>
            <a:r>
              <a:rPr lang="zh-TW" altLang="en-US" dirty="0"/>
              <a:t>到终点再组合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858307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68544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785EB7-2336-7D41-9E5D-ED31B98F6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6F34BD-7E2A-CD40-B44D-8D94C62D42D6}"/>
              </a:ext>
            </a:extLst>
          </p:cNvPr>
          <p:cNvSpPr txBox="1"/>
          <p:nvPr/>
        </p:nvSpPr>
        <p:spPr>
          <a:xfrm>
            <a:off x="1303615" y="4583430"/>
            <a:ext cx="412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Offset</a:t>
            </a:r>
            <a:r>
              <a:rPr lang="zh-TW" altLang="en-US" dirty="0"/>
              <a:t>指第二个包是原数据的</a:t>
            </a:r>
            <a:r>
              <a:rPr lang="en-US" altLang="zh-CN" dirty="0"/>
              <a:t>185x8</a:t>
            </a:r>
            <a:r>
              <a:rPr lang="zh-TW" altLang="en-US" dirty="0"/>
              <a:t>开始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1C0F67-FF8B-EF42-841B-CA0DB899BC80}"/>
              </a:ext>
            </a:extLst>
          </p:cNvPr>
          <p:cNvSpPr txBox="1"/>
          <p:nvPr/>
        </p:nvSpPr>
        <p:spPr>
          <a:xfrm>
            <a:off x="5543550" y="5390132"/>
            <a:ext cx="3847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同一</a:t>
            </a:r>
            <a:r>
              <a:rPr lang="en-US" altLang="zh-TW" dirty="0"/>
              <a:t>ID</a:t>
            </a:r>
            <a:r>
              <a:rPr lang="zh-TW" altLang="en-US" dirty="0"/>
              <a:t>指</a:t>
            </a:r>
            <a:r>
              <a:rPr lang="zh-CN" altLang="en-US" dirty="0"/>
              <a:t>，</a:t>
            </a:r>
            <a:r>
              <a:rPr lang="zh-TW" altLang="en-US" dirty="0"/>
              <a:t>这些小包属于同一个大包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89EF36-026F-7E41-8E2D-A6474AE9F45A}"/>
              </a:ext>
            </a:extLst>
          </p:cNvPr>
          <p:cNvSpPr txBox="1"/>
          <p:nvPr/>
        </p:nvSpPr>
        <p:spPr>
          <a:xfrm>
            <a:off x="6709410" y="2948940"/>
            <a:ext cx="256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MF</a:t>
            </a:r>
            <a:r>
              <a:rPr lang="zh-TW" altLang="en-US" dirty="0"/>
              <a:t>指是否还有更多小包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32033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68544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1F0689-622C-534D-8067-4B5316262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415968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68544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9B4E27-C851-5941-80BF-C1111DD1D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925299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68544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A3DC94-392B-874A-B679-96DEF1443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451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C23E3E-DCA5-3A49-A907-0B037EFC1830}"/>
              </a:ext>
            </a:extLst>
          </p:cNvPr>
          <p:cNvSpPr txBox="1"/>
          <p:nvPr/>
        </p:nvSpPr>
        <p:spPr>
          <a:xfrm>
            <a:off x="5966460" y="205740"/>
            <a:ext cx="2257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测试网络的</a:t>
            </a:r>
            <a:r>
              <a:rPr lang="en-US" altLang="zh-TW" dirty="0"/>
              <a:t>MTU</a:t>
            </a:r>
            <a:r>
              <a:rPr lang="zh-TW" altLang="en-US" dirty="0"/>
              <a:t>限制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D79BBC-FDC4-E640-9E56-6689620B95C6}"/>
              </a:ext>
            </a:extLst>
          </p:cNvPr>
          <p:cNvSpPr txBox="1"/>
          <p:nvPr/>
        </p:nvSpPr>
        <p:spPr>
          <a:xfrm>
            <a:off x="5966460" y="4937760"/>
            <a:ext cx="6060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如果不能分割</a:t>
            </a:r>
            <a:r>
              <a:rPr lang="en-US" altLang="zh-CN" dirty="0"/>
              <a:t>(DF)</a:t>
            </a:r>
            <a:r>
              <a:rPr lang="zh-CN" altLang="en-US" dirty="0"/>
              <a:t>，</a:t>
            </a:r>
            <a:r>
              <a:rPr lang="zh-TW" altLang="en-US" dirty="0"/>
              <a:t>太大的就丢掉</a:t>
            </a:r>
            <a:r>
              <a:rPr lang="zh-CN" altLang="en-US" dirty="0"/>
              <a:t>，</a:t>
            </a:r>
            <a:r>
              <a:rPr lang="zh-TW" altLang="en-US" dirty="0"/>
              <a:t>告诉</a:t>
            </a:r>
            <a:r>
              <a:rPr lang="en-US" altLang="zh-CN" dirty="0"/>
              <a:t>host</a:t>
            </a:r>
            <a:r>
              <a:rPr lang="zh-TW" altLang="en-US" dirty="0"/>
              <a:t>这一段丢了</a:t>
            </a:r>
            <a:r>
              <a:rPr lang="zh-CN" altLang="en-US" dirty="0"/>
              <a:t>，</a:t>
            </a:r>
            <a:endParaRPr lang="en-AU" altLang="zh-CN" dirty="0"/>
          </a:p>
          <a:p>
            <a:r>
              <a:rPr lang="zh-TW" altLang="en-US" dirty="0"/>
              <a:t>从而计算</a:t>
            </a:r>
            <a:r>
              <a:rPr lang="en-US" altLang="zh-CN" dirty="0"/>
              <a:t>MTU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972606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4375553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IP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addressing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172752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68544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2BBE8A-7FCE-2149-A876-69A1002CF9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5E9A8C-408A-0845-8813-989F334719E1}"/>
              </a:ext>
            </a:extLst>
          </p:cNvPr>
          <p:cNvSpPr/>
          <p:nvPr/>
        </p:nvSpPr>
        <p:spPr>
          <a:xfrm>
            <a:off x="5566410" y="662940"/>
            <a:ext cx="4674870" cy="50177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640FAD-B191-B84C-AFB2-B5E6716BAEAA}"/>
              </a:ext>
            </a:extLst>
          </p:cNvPr>
          <p:cNvSpPr txBox="1"/>
          <p:nvPr/>
        </p:nvSpPr>
        <p:spPr>
          <a:xfrm>
            <a:off x="7063740" y="1000725"/>
            <a:ext cx="83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subnet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F4E4D5C-D483-2D41-B82A-20F4345F7A51}"/>
                  </a:ext>
                </a:extLst>
              </p14:cNvPr>
              <p14:cNvContentPartPr/>
              <p14:nvPr/>
            </p14:nvContentPartPr>
            <p14:xfrm>
              <a:off x="4372636" y="1171914"/>
              <a:ext cx="2142000" cy="610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F4E4D5C-D483-2D41-B82A-20F4345F7A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63636" y="1162914"/>
                <a:ext cx="2159640" cy="62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347E058-9E54-594A-AFC4-1B87E771D99A}"/>
                  </a:ext>
                </a:extLst>
              </p14:cNvPr>
              <p14:cNvContentPartPr/>
              <p14:nvPr/>
            </p14:nvContentPartPr>
            <p14:xfrm>
              <a:off x="6504916" y="1529034"/>
              <a:ext cx="834840" cy="4644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347E058-9E54-594A-AFC4-1B87E771D99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95916" y="1520034"/>
                <a:ext cx="85248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AF5D772-62E6-9C4C-93E7-78FF567E5D93}"/>
                  </a:ext>
                </a:extLst>
              </p14:cNvPr>
              <p14:cNvContentPartPr/>
              <p14:nvPr/>
            </p14:nvContentPartPr>
            <p14:xfrm>
              <a:off x="5495476" y="1851954"/>
              <a:ext cx="1948680" cy="10098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AF5D772-62E6-9C4C-93E7-78FF567E5D9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86476" y="1842954"/>
                <a:ext cx="1966320" cy="102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2428874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68544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F201C1-3166-F644-A06E-F8171275F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A598748-42AD-7D44-B2CA-A3892958FD40}"/>
                  </a:ext>
                </a:extLst>
              </p14:cNvPr>
              <p14:cNvContentPartPr/>
              <p14:nvPr/>
            </p14:nvContentPartPr>
            <p14:xfrm>
              <a:off x="5642280" y="260100"/>
              <a:ext cx="4075920" cy="23166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A598748-42AD-7D44-B2CA-A3892958FD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33280" y="251100"/>
                <a:ext cx="4093560" cy="233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341F38C-1DBB-B847-999F-0F5651DA96D9}"/>
                  </a:ext>
                </a:extLst>
              </p14:cNvPr>
              <p14:cNvContentPartPr/>
              <p14:nvPr/>
            </p14:nvContentPartPr>
            <p14:xfrm>
              <a:off x="5207760" y="2649780"/>
              <a:ext cx="1848960" cy="15026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341F38C-1DBB-B847-999F-0F5651DA96D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98760" y="2641140"/>
                <a:ext cx="1866600" cy="152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EFFA272-965A-1944-9A9B-EF98D100BCD8}"/>
                  </a:ext>
                </a:extLst>
              </p14:cNvPr>
              <p14:cNvContentPartPr/>
              <p14:nvPr/>
            </p14:nvContentPartPr>
            <p14:xfrm>
              <a:off x="7741800" y="2633580"/>
              <a:ext cx="2448000" cy="16275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EFFA272-965A-1944-9A9B-EF98D100BCD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32800" y="2624940"/>
                <a:ext cx="2465640" cy="164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C01E2AB-A02A-3043-9146-9C410416194B}"/>
                  </a:ext>
                </a:extLst>
              </p14:cNvPr>
              <p14:cNvContentPartPr/>
              <p14:nvPr/>
            </p14:nvContentPartPr>
            <p14:xfrm>
              <a:off x="6328080" y="4071420"/>
              <a:ext cx="2403360" cy="611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C01E2AB-A02A-3043-9146-9C410416194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19440" y="4062780"/>
                <a:ext cx="2421000" cy="62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66770B4-8A21-8746-93C2-32C7D0CBF4B9}"/>
                  </a:ext>
                </a:extLst>
              </p14:cNvPr>
              <p14:cNvContentPartPr/>
              <p14:nvPr/>
            </p14:nvContentPartPr>
            <p14:xfrm>
              <a:off x="4184640" y="4642380"/>
              <a:ext cx="3291840" cy="20070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66770B4-8A21-8746-93C2-32C7D0CBF4B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75640" y="4633380"/>
                <a:ext cx="3309480" cy="20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D9C3525-E74E-E746-90E7-DF7DCAB81774}"/>
                  </a:ext>
                </a:extLst>
              </p14:cNvPr>
              <p14:cNvContentPartPr/>
              <p14:nvPr/>
            </p14:nvContentPartPr>
            <p14:xfrm>
              <a:off x="7437600" y="4605660"/>
              <a:ext cx="3413160" cy="1696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D9C3525-E74E-E746-90E7-DF7DCAB8177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28600" y="4597020"/>
                <a:ext cx="3430800" cy="171432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B745143-98DD-934D-BB24-AD486BA8155F}"/>
              </a:ext>
            </a:extLst>
          </p:cNvPr>
          <p:cNvSpPr txBox="1"/>
          <p:nvPr/>
        </p:nvSpPr>
        <p:spPr>
          <a:xfrm>
            <a:off x="1657350" y="3429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99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68544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B75208-5BAC-EE47-9B22-1259831F6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AD8DE9-1FE0-024E-817C-86B71D31A7EE}"/>
              </a:ext>
            </a:extLst>
          </p:cNvPr>
          <p:cNvSpPr txBox="1"/>
          <p:nvPr/>
        </p:nvSpPr>
        <p:spPr>
          <a:xfrm>
            <a:off x="10299197" y="4940787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前</a:t>
            </a:r>
            <a:r>
              <a:rPr lang="en-US" altLang="zh-CN" dirty="0"/>
              <a:t>3</a:t>
            </a:r>
            <a:r>
              <a:rPr lang="zh-TW" altLang="en-US" dirty="0"/>
              <a:t>个是子网掩码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B103EB-13FE-BA4D-A835-B685822B23D8}"/>
              </a:ext>
            </a:extLst>
          </p:cNvPr>
          <p:cNvSpPr txBox="1"/>
          <p:nvPr/>
        </p:nvSpPr>
        <p:spPr>
          <a:xfrm>
            <a:off x="10299197" y="5310119"/>
            <a:ext cx="1917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前</a:t>
            </a:r>
            <a:r>
              <a:rPr lang="en-US" altLang="zh-CN" dirty="0"/>
              <a:t>3</a:t>
            </a:r>
            <a:r>
              <a:rPr lang="zh-TW" altLang="en-US" dirty="0"/>
              <a:t>个是实际子网</a:t>
            </a:r>
            <a:endParaRPr lang="en-AU" altLang="zh-TW" dirty="0"/>
          </a:p>
          <a:p>
            <a:r>
              <a:rPr lang="zh-TW" altLang="en-US" dirty="0"/>
              <a:t>地址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B4F8DF-036F-EE4D-82A0-3C7F70E7A21E}"/>
              </a:ext>
            </a:extLst>
          </p:cNvPr>
          <p:cNvSpPr txBox="1"/>
          <p:nvPr/>
        </p:nvSpPr>
        <p:spPr>
          <a:xfrm>
            <a:off x="9989710" y="6037893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AU" dirty="0"/>
              <a:t>最后</a:t>
            </a:r>
            <a:r>
              <a:rPr lang="zh-TW" altLang="en-US" dirty="0"/>
              <a:t>一个是主机地址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BC658C-F1CD-C642-8CCA-A7389BBD52EB}"/>
              </a:ext>
            </a:extLst>
          </p:cNvPr>
          <p:cNvSpPr txBox="1"/>
          <p:nvPr/>
        </p:nvSpPr>
        <p:spPr>
          <a:xfrm>
            <a:off x="505326" y="2165684"/>
            <a:ext cx="19752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用于区分</a:t>
            </a:r>
            <a:r>
              <a:rPr lang="en-US" altLang="zh-TW" dirty="0" err="1"/>
              <a:t>ip</a:t>
            </a:r>
            <a:r>
              <a:rPr lang="zh-TW" altLang="en-US" dirty="0"/>
              <a:t>地址中</a:t>
            </a:r>
            <a:endParaRPr lang="en-AU" altLang="zh-TW" dirty="0"/>
          </a:p>
          <a:p>
            <a:r>
              <a:rPr lang="zh-TW" altLang="en-US" dirty="0"/>
              <a:t>哪里代表网络号</a:t>
            </a:r>
            <a:endParaRPr lang="en-AU" altLang="zh-TW" dirty="0"/>
          </a:p>
          <a:p>
            <a:r>
              <a:rPr lang="zh-TW" altLang="en-US" dirty="0"/>
              <a:t>哪里代表主机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339607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68544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2D08DC-0D5F-1941-A50E-E6311B0F5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BA325B-1F02-F84B-A062-0CA30246FA37}"/>
              </a:ext>
            </a:extLst>
          </p:cNvPr>
          <p:cNvSpPr txBox="1"/>
          <p:nvPr/>
        </p:nvSpPr>
        <p:spPr>
          <a:xfrm>
            <a:off x="1046747" y="1540042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根据</a:t>
            </a:r>
            <a:r>
              <a:rPr lang="en-US" altLang="zh-TW" dirty="0" err="1"/>
              <a:t>ip</a:t>
            </a:r>
            <a:r>
              <a:rPr lang="zh-TW" altLang="en-US" dirty="0"/>
              <a:t>地址头几位定是什么</a:t>
            </a:r>
            <a:r>
              <a:rPr lang="en-US" altLang="zh-TW" dirty="0"/>
              <a:t>class</a:t>
            </a:r>
            <a:r>
              <a:rPr lang="zh-TW" altLang="en-US" dirty="0"/>
              <a:t>的网络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49603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622541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Congestion control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439FA8-34D7-A441-A197-8597DC84C2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46" y="1073279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FBE627-E0C0-C743-BC9B-50D9EB6BD365}"/>
              </a:ext>
            </a:extLst>
          </p:cNvPr>
          <p:cNvSpPr txBox="1"/>
          <p:nvPr/>
        </p:nvSpPr>
        <p:spPr>
          <a:xfrm>
            <a:off x="8401050" y="3771900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c&amp;d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677131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68544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294385-1582-4C43-911F-B873ADE29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03ABCE-9825-D341-8ED7-D4AA215768EC}"/>
              </a:ext>
            </a:extLst>
          </p:cNvPr>
          <p:cNvSpPr txBox="1"/>
          <p:nvPr/>
        </p:nvSpPr>
        <p:spPr>
          <a:xfrm>
            <a:off x="2454442" y="4692316"/>
            <a:ext cx="2744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在同一網絡下，再分子網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839372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68544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EDC425-43A0-7440-9F6D-FD037A3D3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894656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68544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D30C8-A0A2-F943-A900-978F8F721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429827-F49A-7A4D-82A2-18CC7D7C53C7}"/>
              </a:ext>
            </a:extLst>
          </p:cNvPr>
          <p:cNvSpPr/>
          <p:nvPr/>
        </p:nvSpPr>
        <p:spPr>
          <a:xfrm>
            <a:off x="7988968" y="4656221"/>
            <a:ext cx="938464" cy="3609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18DE4E-86AB-A54B-89B5-8752028988D7}"/>
              </a:ext>
            </a:extLst>
          </p:cNvPr>
          <p:cNvSpPr txBox="1"/>
          <p:nvPr/>
        </p:nvSpPr>
        <p:spPr>
          <a:xfrm>
            <a:off x="9420726" y="4836695"/>
            <a:ext cx="249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表示主机号</a:t>
            </a:r>
            <a:r>
              <a:rPr lang="zh-CN" altLang="en-US" dirty="0"/>
              <a:t>，</a:t>
            </a:r>
            <a:r>
              <a:rPr lang="zh-TW" altLang="en-US" dirty="0"/>
              <a:t>最多</a:t>
            </a:r>
            <a:r>
              <a:rPr lang="en-US" altLang="zh-CN" dirty="0"/>
              <a:t>32</a:t>
            </a:r>
            <a:r>
              <a:rPr lang="zh-TW" altLang="en-US" dirty="0"/>
              <a:t>个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044525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68544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81F456-1FE4-2943-B999-D53E3179E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18060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68544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BCF824-4EF6-574F-A6EB-0BC34C9BA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746448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68544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836DA3-54A2-A04B-B56C-E87763FDA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F876AC-19F0-2E4A-9162-07401645DD12}"/>
              </a:ext>
            </a:extLst>
          </p:cNvPr>
          <p:cNvSpPr txBox="1"/>
          <p:nvPr/>
        </p:nvSpPr>
        <p:spPr>
          <a:xfrm>
            <a:off x="8951495" y="1073279"/>
            <a:ext cx="2105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B: 65536 hosts</a:t>
            </a:r>
          </a:p>
          <a:p>
            <a:r>
              <a:rPr lang="en-US" dirty="0"/>
              <a:t>Class C: 256 hosts</a:t>
            </a:r>
          </a:p>
          <a:p>
            <a:r>
              <a:rPr lang="en-US" dirty="0"/>
              <a:t>4 class C: 1024 hosts</a:t>
            </a:r>
          </a:p>
        </p:txBody>
      </p:sp>
    </p:spTree>
    <p:extLst>
      <p:ext uri="{BB962C8B-B14F-4D97-AF65-F5344CB8AC3E}">
        <p14:creationId xmlns:p14="http://schemas.microsoft.com/office/powerpoint/2010/main" val="35725952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68544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AA6EA8-CDF4-5D4F-8A2C-C8797F7E24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039658-1469-434A-B4D6-7B402FF82DC4}"/>
              </a:ext>
            </a:extLst>
          </p:cNvPr>
          <p:cNvSpPr txBox="1"/>
          <p:nvPr/>
        </p:nvSpPr>
        <p:spPr>
          <a:xfrm>
            <a:off x="9589986" y="3633536"/>
            <a:ext cx="2716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原本的</a:t>
            </a:r>
            <a:r>
              <a:rPr lang="en-US" altLang="zh-CN" dirty="0"/>
              <a:t>ABC</a:t>
            </a:r>
            <a:r>
              <a:rPr lang="zh-TW" altLang="en-US" dirty="0"/>
              <a:t>类网络</a:t>
            </a:r>
            <a:endParaRPr lang="en-AU" altLang="zh-TW" dirty="0"/>
          </a:p>
          <a:p>
            <a:r>
              <a:rPr lang="zh-TW" altLang="en-AU" dirty="0"/>
              <a:t>掩</a:t>
            </a:r>
            <a:r>
              <a:rPr lang="zh-TW" altLang="en-US" dirty="0"/>
              <a:t>码都是用</a:t>
            </a:r>
            <a:r>
              <a:rPr lang="en-US" altLang="zh-CN" dirty="0"/>
              <a:t>8</a:t>
            </a:r>
            <a:r>
              <a:rPr lang="zh-CN" altLang="en-US" dirty="0"/>
              <a:t>，</a:t>
            </a:r>
            <a:r>
              <a:rPr lang="en-US" altLang="zh-CN" dirty="0"/>
              <a:t>16</a:t>
            </a:r>
            <a:r>
              <a:rPr lang="zh-CN" altLang="en-US" dirty="0"/>
              <a:t>，</a:t>
            </a:r>
            <a:r>
              <a:rPr lang="en-US" altLang="zh-CN" dirty="0"/>
              <a:t>24</a:t>
            </a:r>
            <a:r>
              <a:rPr lang="zh-TW" altLang="en-US" dirty="0"/>
              <a:t>位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966195-D6B7-324F-A680-AB3799355211}"/>
              </a:ext>
            </a:extLst>
          </p:cNvPr>
          <p:cNvSpPr txBox="1"/>
          <p:nvPr/>
        </p:nvSpPr>
        <p:spPr>
          <a:xfrm>
            <a:off x="9475038" y="4399546"/>
            <a:ext cx="2723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AU" dirty="0"/>
              <a:t>使用</a:t>
            </a:r>
            <a:r>
              <a:rPr lang="zh-TW" altLang="en-US" dirty="0"/>
              <a:t>子网或</a:t>
            </a:r>
            <a:r>
              <a:rPr lang="zh-TW" altLang="en-AU" dirty="0"/>
              <a:t>超网</a:t>
            </a:r>
            <a:r>
              <a:rPr lang="zh-TW" altLang="en-US" dirty="0"/>
              <a:t>后</a:t>
            </a:r>
            <a:r>
              <a:rPr lang="zh-CN" altLang="en-US" dirty="0"/>
              <a:t>，</a:t>
            </a:r>
            <a:r>
              <a:rPr lang="zh-TW" altLang="en-US" dirty="0"/>
              <a:t>向网</a:t>
            </a:r>
            <a:endParaRPr lang="en-AU" altLang="zh-TW" dirty="0"/>
          </a:p>
          <a:p>
            <a:r>
              <a:rPr lang="zh-TW" altLang="en-US" dirty="0"/>
              <a:t>络号或主机号</a:t>
            </a:r>
            <a:r>
              <a:rPr lang="zh-CN" altLang="en-US" dirty="0"/>
              <a:t>“</a:t>
            </a:r>
            <a:r>
              <a:rPr lang="zh-TW" altLang="en-US" dirty="0"/>
              <a:t>借</a:t>
            </a:r>
            <a:r>
              <a:rPr lang="zh-CN" altLang="en-US" dirty="0"/>
              <a:t>”</a:t>
            </a:r>
            <a:r>
              <a:rPr lang="zh-TW" altLang="en-US" dirty="0"/>
              <a:t>位</a:t>
            </a:r>
            <a:endParaRPr lang="en-AU" altLang="zh-TW" dirty="0"/>
          </a:p>
          <a:p>
            <a:r>
              <a:rPr lang="zh-TW" altLang="en-US" dirty="0"/>
              <a:t>改变了</a:t>
            </a:r>
            <a:r>
              <a:rPr lang="zh-TW" altLang="en-AU" dirty="0"/>
              <a:t>掩码</a:t>
            </a:r>
            <a:r>
              <a:rPr lang="zh-TW" altLang="en-US" dirty="0"/>
              <a:t>长度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419397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68544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3653FA-5333-1C43-BD88-078243AA9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99311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68544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A40647-E34B-C449-A6A5-15EC8A66A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F512FC-DBB0-E541-8E97-93587CA4D6AC}"/>
              </a:ext>
            </a:extLst>
          </p:cNvPr>
          <p:cNvSpPr txBox="1"/>
          <p:nvPr/>
        </p:nvSpPr>
        <p:spPr>
          <a:xfrm>
            <a:off x="8025063" y="781389"/>
            <a:ext cx="3884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若为</a:t>
            </a:r>
            <a:r>
              <a:rPr lang="en-US" altLang="zh-CN" dirty="0"/>
              <a:t>17</a:t>
            </a:r>
            <a:r>
              <a:rPr lang="zh-CN" altLang="en-US" dirty="0"/>
              <a:t>，</a:t>
            </a:r>
            <a:r>
              <a:rPr lang="zh-TW" altLang="en-US" dirty="0"/>
              <a:t>即不可被</a:t>
            </a:r>
            <a:r>
              <a:rPr lang="en-US" altLang="zh-TW" dirty="0"/>
              <a:t>block</a:t>
            </a:r>
            <a:r>
              <a:rPr lang="zh-TW" altLang="en-US" dirty="0"/>
              <a:t>数量整除</a:t>
            </a:r>
            <a:r>
              <a:rPr lang="zh-CN" altLang="en-US" dirty="0"/>
              <a:t>，</a:t>
            </a:r>
            <a:endParaRPr lang="en-AU" altLang="zh-CN" dirty="0"/>
          </a:p>
          <a:p>
            <a:r>
              <a:rPr lang="en-US" altLang="zh-CN" dirty="0"/>
              <a:t>2</a:t>
            </a:r>
            <a:r>
              <a:rPr lang="zh-TW" altLang="en-US" dirty="0"/>
              <a:t>进制末位不为</a:t>
            </a:r>
            <a:r>
              <a:rPr lang="en-US" altLang="zh-CN" dirty="0"/>
              <a:t>0</a:t>
            </a:r>
            <a:r>
              <a:rPr lang="zh-CN" altLang="en-US" dirty="0"/>
              <a:t>，</a:t>
            </a:r>
            <a:r>
              <a:rPr lang="zh-TW" altLang="en-US" dirty="0"/>
              <a:t>退位后不能表示</a:t>
            </a:r>
            <a:r>
              <a:rPr lang="en-US" altLang="zh-CN" dirty="0"/>
              <a:t>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523277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68544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94FD8F-75CC-E348-BC80-9C6B62E21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284444-FC26-4E49-9220-2BC707E3FF1F}"/>
              </a:ext>
            </a:extLst>
          </p:cNvPr>
          <p:cNvSpPr txBox="1"/>
          <p:nvPr/>
        </p:nvSpPr>
        <p:spPr>
          <a:xfrm>
            <a:off x="4692316" y="2959768"/>
            <a:ext cx="4459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二进制的</a:t>
            </a:r>
            <a:r>
              <a:rPr lang="en-US" altLang="zh-CN" dirty="0"/>
              <a:t>8</a:t>
            </a:r>
            <a:r>
              <a:rPr lang="zh-TW" altLang="en-US" dirty="0"/>
              <a:t>位里借了</a:t>
            </a:r>
            <a:r>
              <a:rPr lang="en-US" altLang="zh-CN" dirty="0"/>
              <a:t>2</a:t>
            </a:r>
            <a:r>
              <a:rPr lang="zh-TW" altLang="en-US" dirty="0"/>
              <a:t>位</a:t>
            </a:r>
            <a:r>
              <a:rPr lang="zh-CN" altLang="en-US" dirty="0"/>
              <a:t>，</a:t>
            </a:r>
            <a:r>
              <a:rPr lang="zh-TW" altLang="en-US" dirty="0"/>
              <a:t>所以包含</a:t>
            </a:r>
            <a:r>
              <a:rPr lang="en-US" altLang="zh-CN" dirty="0"/>
              <a:t>4</a:t>
            </a:r>
            <a:r>
              <a:rPr lang="zh-TW" altLang="en-US" dirty="0"/>
              <a:t>个超网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44969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622541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Congestion control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20971B-878A-1247-A0A3-86EDFB1AC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46" y="1073279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57683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68544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14711D-6987-EC48-9AA7-AFC72BDC0A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26582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68544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1F906E-46C3-E04A-BFE3-78C663954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230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68544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194618-1696-4242-BAFD-7F92163A4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53C557-1363-DA43-83F0-FA2D23FFE399}"/>
              </a:ext>
            </a:extLst>
          </p:cNvPr>
          <p:cNvSpPr txBox="1"/>
          <p:nvPr/>
        </p:nvSpPr>
        <p:spPr>
          <a:xfrm>
            <a:off x="4644189" y="55345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新主机得到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431940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68544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255B3A-CCE9-964D-AEAA-E4B86159C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661A85-E123-5342-B6D1-C46369AE5C3C}"/>
              </a:ext>
            </a:extLst>
          </p:cNvPr>
          <p:cNvSpPr txBox="1"/>
          <p:nvPr/>
        </p:nvSpPr>
        <p:spPr>
          <a:xfrm>
            <a:off x="8927432" y="1491916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使用广播信息</a:t>
            </a:r>
            <a:r>
              <a:rPr lang="zh-CN" altLang="en-US" dirty="0"/>
              <a:t>，</a:t>
            </a:r>
            <a:r>
              <a:rPr lang="zh-TW" altLang="en-US" dirty="0"/>
              <a:t>新主机获得</a:t>
            </a:r>
            <a:endParaRPr lang="en-AU" altLang="zh-TW" dirty="0"/>
          </a:p>
          <a:p>
            <a:r>
              <a:rPr lang="zh-TW" altLang="en-US" dirty="0"/>
              <a:t>服务器地址</a:t>
            </a:r>
            <a:r>
              <a:rPr lang="zh-CN" altLang="en-US" dirty="0"/>
              <a:t>，</a:t>
            </a:r>
            <a:r>
              <a:rPr lang="zh-TW" altLang="en-US" dirty="0"/>
              <a:t>服务器发送</a:t>
            </a:r>
            <a:endParaRPr lang="en-AU" altLang="zh-TW" dirty="0"/>
          </a:p>
          <a:p>
            <a:r>
              <a:rPr lang="zh-TW" altLang="en-US" dirty="0"/>
              <a:t>新主机</a:t>
            </a:r>
            <a:r>
              <a:rPr lang="en-US" altLang="zh-TW" dirty="0" err="1"/>
              <a:t>ip</a:t>
            </a:r>
            <a:r>
              <a:rPr lang="zh-TW" altLang="en-US" dirty="0"/>
              <a:t>地址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862144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68544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A94104-E61A-BB4A-B2F3-9C4C44DA6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5CC25D-A126-1642-A6DF-4A5B4D925FFA}"/>
              </a:ext>
            </a:extLst>
          </p:cNvPr>
          <p:cNvSpPr txBox="1"/>
          <p:nvPr/>
        </p:nvSpPr>
        <p:spPr>
          <a:xfrm>
            <a:off x="7904747" y="469232"/>
            <a:ext cx="3591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路由器中按照</a:t>
            </a:r>
            <a:r>
              <a:rPr lang="en-US" altLang="zh-TW" dirty="0" err="1"/>
              <a:t>ip</a:t>
            </a:r>
            <a:r>
              <a:rPr lang="zh-TW" altLang="en-US" dirty="0"/>
              <a:t>地址寻找转发出口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034551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68544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04D415-6A36-BB45-9583-12D5B063A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21DD8D-2CB3-4344-8DDD-051DFA6F25F1}"/>
              </a:ext>
            </a:extLst>
          </p:cNvPr>
          <p:cNvSpPr txBox="1"/>
          <p:nvPr/>
        </p:nvSpPr>
        <p:spPr>
          <a:xfrm>
            <a:off x="2478505" y="1243052"/>
            <a:ext cx="795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地址翻译</a:t>
            </a:r>
            <a:r>
              <a:rPr lang="zh-CN" altLang="en-US" dirty="0"/>
              <a:t>，</a:t>
            </a:r>
            <a:r>
              <a:rPr lang="zh-TW" altLang="en-US" dirty="0"/>
              <a:t>对外全部主机使用一个</a:t>
            </a:r>
            <a:r>
              <a:rPr lang="en-US" altLang="zh-TW" dirty="0"/>
              <a:t>IP</a:t>
            </a:r>
            <a:r>
              <a:rPr lang="zh-TW" altLang="en-US" dirty="0"/>
              <a:t>地址</a:t>
            </a:r>
            <a:r>
              <a:rPr lang="zh-CN" altLang="en-US" dirty="0"/>
              <a:t>，</a:t>
            </a:r>
            <a:r>
              <a:rPr lang="zh-TW" altLang="en-US" dirty="0"/>
              <a:t>内部不同地址</a:t>
            </a:r>
            <a:r>
              <a:rPr lang="zh-CN" altLang="en-US" dirty="0"/>
              <a:t>，</a:t>
            </a:r>
            <a:r>
              <a:rPr lang="zh-TW" altLang="en-US" dirty="0"/>
              <a:t>增加可用地址数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735459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68544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3B05E3-952D-C24D-8A24-550267EEA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4A745-A9C0-EA4B-97B5-4744702ECF8B}"/>
              </a:ext>
            </a:extLst>
          </p:cNvPr>
          <p:cNvSpPr txBox="1"/>
          <p:nvPr/>
        </p:nvSpPr>
        <p:spPr>
          <a:xfrm>
            <a:off x="3717758" y="1073279"/>
            <a:ext cx="2510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使用翻译表</a:t>
            </a:r>
            <a:r>
              <a:rPr lang="zh-CN" altLang="en-US" dirty="0"/>
              <a:t>，</a:t>
            </a:r>
            <a:r>
              <a:rPr lang="zh-TW" altLang="en-US" dirty="0"/>
              <a:t>保存信息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578891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68544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7AE96-2B74-9040-9D93-52C2A3A85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864D19-86B6-9F47-829A-60258F00A23C}"/>
              </a:ext>
            </a:extLst>
          </p:cNvPr>
          <p:cNvSpPr txBox="1"/>
          <p:nvPr/>
        </p:nvSpPr>
        <p:spPr>
          <a:xfrm>
            <a:off x="2069432" y="5594684"/>
            <a:ext cx="5117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由主机</a:t>
            </a:r>
            <a:r>
              <a:rPr lang="en-US" altLang="zh-CN" dirty="0"/>
              <a:t>/</a:t>
            </a:r>
            <a:r>
              <a:rPr lang="zh-TW" altLang="en-US" dirty="0"/>
              <a:t>服务器测试</a:t>
            </a:r>
            <a:r>
              <a:rPr lang="en-US" altLang="zh-TW" dirty="0"/>
              <a:t>MTU</a:t>
            </a:r>
            <a:r>
              <a:rPr lang="zh-CN" altLang="en-US" dirty="0"/>
              <a:t>，</a:t>
            </a:r>
            <a:r>
              <a:rPr lang="zh-TW" altLang="en-US" dirty="0"/>
              <a:t>直接先切割</a:t>
            </a:r>
            <a:r>
              <a:rPr lang="zh-CN" altLang="en-US" dirty="0"/>
              <a:t>，</a:t>
            </a:r>
            <a:r>
              <a:rPr lang="zh-TW" altLang="en-US" dirty="0"/>
              <a:t>再发送</a:t>
            </a:r>
            <a:r>
              <a:rPr lang="zh-CN" altLang="en-US" dirty="0"/>
              <a:t>，</a:t>
            </a:r>
            <a:endParaRPr lang="en-AU" altLang="zh-CN" dirty="0"/>
          </a:p>
          <a:p>
            <a:r>
              <a:rPr lang="zh-TW" altLang="en-US" dirty="0"/>
              <a:t>减小</a:t>
            </a:r>
            <a:r>
              <a:rPr lang="en-US" altLang="zh-TW" dirty="0"/>
              <a:t>header</a:t>
            </a:r>
            <a:r>
              <a:rPr lang="zh-TW" altLang="en-US" dirty="0"/>
              <a:t>体积</a:t>
            </a:r>
            <a:r>
              <a:rPr lang="zh-CN" altLang="en-US" dirty="0"/>
              <a:t>，</a:t>
            </a:r>
            <a:r>
              <a:rPr lang="zh-TW" altLang="en-US" dirty="0"/>
              <a:t>路由器提高处理速度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934314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68544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EC9B71-5E23-C942-BF24-FE6635AEB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B872F2-C37C-0548-9642-B76473EE1D5E}"/>
              </a:ext>
            </a:extLst>
          </p:cNvPr>
          <p:cNvSpPr txBox="1"/>
          <p:nvPr/>
        </p:nvSpPr>
        <p:spPr>
          <a:xfrm>
            <a:off x="8458200" y="2117558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用于标记多媒体等任务</a:t>
            </a:r>
            <a:r>
              <a:rPr lang="zh-CN" altLang="en-US" dirty="0"/>
              <a:t>，</a:t>
            </a:r>
            <a:r>
              <a:rPr lang="zh-TW" altLang="en-US" dirty="0"/>
              <a:t>路由器</a:t>
            </a:r>
            <a:endParaRPr lang="en-AU" altLang="zh-TW" dirty="0"/>
          </a:p>
          <a:p>
            <a:r>
              <a:rPr lang="zh-TW" altLang="en-US" dirty="0"/>
              <a:t>有特别优化处理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995652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68544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4C71C8-69CA-504B-BAB2-14BB16B234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C3D681-679D-BD4D-8075-3BAC9526B36E}"/>
              </a:ext>
            </a:extLst>
          </p:cNvPr>
          <p:cNvSpPr/>
          <p:nvPr/>
        </p:nvSpPr>
        <p:spPr>
          <a:xfrm>
            <a:off x="1927029" y="1746649"/>
            <a:ext cx="7698234" cy="9484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83194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622541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Congestion control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F49D72-E752-B845-A756-499509712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65364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68544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AD7717-D6A7-8D45-A3C4-9527D9384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78E7D1-FDFD-5548-9242-0B08C1C966A3}"/>
              </a:ext>
            </a:extLst>
          </p:cNvPr>
          <p:cNvSpPr txBox="1"/>
          <p:nvPr/>
        </p:nvSpPr>
        <p:spPr>
          <a:xfrm>
            <a:off x="3958390" y="458223"/>
            <a:ext cx="6074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IPv6</a:t>
            </a:r>
            <a:r>
              <a:rPr lang="zh-TW" altLang="en-US" dirty="0"/>
              <a:t>的</a:t>
            </a:r>
            <a:r>
              <a:rPr lang="en-AU" dirty="0"/>
              <a:t>IP</a:t>
            </a:r>
            <a:r>
              <a:rPr lang="zh-TW" altLang="en-US" dirty="0"/>
              <a:t>位址則是</a:t>
            </a:r>
            <a:r>
              <a:rPr lang="en-US" altLang="zh-TW" dirty="0"/>
              <a:t>128</a:t>
            </a:r>
            <a:r>
              <a:rPr lang="zh-TW" altLang="en-US" dirty="0"/>
              <a:t>位元組成，表示方式是使用</a:t>
            </a:r>
            <a:r>
              <a:rPr lang="en-US" altLang="zh-TW" dirty="0"/>
              <a:t>8</a:t>
            </a:r>
            <a:r>
              <a:rPr lang="zh-TW" altLang="en-US" dirty="0"/>
              <a:t>組數字，</a:t>
            </a:r>
            <a:endParaRPr lang="en-AU" altLang="zh-TW" dirty="0"/>
          </a:p>
          <a:p>
            <a:r>
              <a:rPr lang="zh-TW" altLang="en-US" dirty="0"/>
              <a:t>每組為</a:t>
            </a:r>
            <a:r>
              <a:rPr lang="en-US" altLang="zh-TW" dirty="0"/>
              <a:t>4</a:t>
            </a:r>
            <a:r>
              <a:rPr lang="zh-TW" altLang="en-US" dirty="0"/>
              <a:t>個字元的</a:t>
            </a:r>
            <a:r>
              <a:rPr lang="en-US" altLang="zh-TW" dirty="0"/>
              <a:t>16</a:t>
            </a:r>
            <a:r>
              <a:rPr lang="zh-TW" altLang="en-US" dirty="0"/>
              <a:t>進位方法表示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A95B18-3021-8A4E-9B3B-5D7025EE88F9}"/>
              </a:ext>
            </a:extLst>
          </p:cNvPr>
          <p:cNvSpPr txBox="1"/>
          <p:nvPr/>
        </p:nvSpPr>
        <p:spPr>
          <a:xfrm>
            <a:off x="8361947" y="5245768"/>
            <a:ext cx="2379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r>
              <a:rPr lang="zh-TW" altLang="en-US" dirty="0"/>
              <a:t>的缩写只能用一次</a:t>
            </a:r>
            <a:r>
              <a:rPr lang="zh-CN" altLang="en-US" dirty="0"/>
              <a:t>，</a:t>
            </a:r>
            <a:endParaRPr lang="en-AU" altLang="zh-CN" dirty="0"/>
          </a:p>
          <a:p>
            <a:r>
              <a:rPr lang="zh-TW" altLang="en-US" dirty="0"/>
              <a:t>否则位置不能还原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436444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68544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4973EE-F7AB-E943-9430-BB997030E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73A283-30F2-B44A-AD8D-11901DD1EE74}"/>
              </a:ext>
            </a:extLst>
          </p:cNvPr>
          <p:cNvSpPr txBox="1"/>
          <p:nvPr/>
        </p:nvSpPr>
        <p:spPr>
          <a:xfrm>
            <a:off x="8313821" y="2261937"/>
            <a:ext cx="3118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在只支持</a:t>
            </a:r>
            <a:r>
              <a:rPr lang="en-US" altLang="zh-CN" dirty="0"/>
              <a:t>ipv4</a:t>
            </a:r>
            <a:r>
              <a:rPr lang="zh-TW" altLang="en-US" dirty="0"/>
              <a:t>的路由器中使用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124397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3229406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ROUTING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461384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3229406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ROUTING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DDFA3C-A8E1-D74F-A213-B183C4498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23562C-E0D3-D84C-9533-1DB5D0003F5D}"/>
              </a:ext>
            </a:extLst>
          </p:cNvPr>
          <p:cNvSpPr txBox="1"/>
          <p:nvPr/>
        </p:nvSpPr>
        <p:spPr>
          <a:xfrm>
            <a:off x="2273968" y="1888958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知道全部人的信息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4BEEBD-7C42-B64C-A6FA-876821B84B71}"/>
              </a:ext>
            </a:extLst>
          </p:cNvPr>
          <p:cNvSpPr txBox="1"/>
          <p:nvPr/>
        </p:nvSpPr>
        <p:spPr>
          <a:xfrm>
            <a:off x="6629400" y="1925053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知道直接鄰居的信息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3657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3229406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ROUTING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2961063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r>
              <a:rPr lang="en-US" altLang="zh-TW" dirty="0"/>
              <a:t>Link</a:t>
            </a:r>
            <a:r>
              <a:rPr lang="zh-TW" altLang="en-US" dirty="0"/>
              <a:t> </a:t>
            </a:r>
            <a:r>
              <a:rPr lang="en-US" altLang="zh-TW" dirty="0"/>
              <a:t>state,</a:t>
            </a:r>
            <a:r>
              <a:rPr lang="zh-TW" altLang="en-US" dirty="0"/>
              <a:t> 作业刚做完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88939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3229406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ROUTING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ABAA20-1289-C549-A3E6-AC261CD6A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CA3096-BF54-224F-B34D-F09DB6BEEC39}"/>
              </a:ext>
            </a:extLst>
          </p:cNvPr>
          <p:cNvSpPr txBox="1"/>
          <p:nvPr/>
        </p:nvSpPr>
        <p:spPr>
          <a:xfrm>
            <a:off x="2218015" y="6324970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需要多輪运算</a:t>
            </a:r>
            <a:r>
              <a:rPr lang="zh-CN" altLang="en-US" dirty="0"/>
              <a:t>，</a:t>
            </a:r>
            <a:r>
              <a:rPr lang="zh-TW" altLang="en-US" dirty="0"/>
              <a:t>但可以用于大型网络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340731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3229406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ROUTING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AA18C9-31E3-9F49-A717-8AAD72112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34756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3229406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ROUTING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D3D074-3252-FB43-A20B-F39692C39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00402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3229406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ROUTING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4FE653-748D-CB48-90BD-ADF432BA5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03DDD6-4073-2348-B96C-88603387C991}"/>
              </a:ext>
            </a:extLst>
          </p:cNvPr>
          <p:cNvSpPr txBox="1"/>
          <p:nvPr/>
        </p:nvSpPr>
        <p:spPr>
          <a:xfrm>
            <a:off x="7435516" y="4042611"/>
            <a:ext cx="4269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因为只是第二轮</a:t>
            </a:r>
            <a:r>
              <a:rPr lang="zh-CN" altLang="en-US" dirty="0"/>
              <a:t>，</a:t>
            </a:r>
            <a:r>
              <a:rPr lang="en-US" altLang="zh-CN" dirty="0"/>
              <a:t>B</a:t>
            </a:r>
            <a:r>
              <a:rPr lang="zh-TW" altLang="en-US" dirty="0"/>
              <a:t>不知道经过</a:t>
            </a:r>
            <a:r>
              <a:rPr lang="en-US" altLang="zh-TW" dirty="0"/>
              <a:t>C</a:t>
            </a:r>
            <a:r>
              <a:rPr lang="zh-TW" altLang="en-US" dirty="0"/>
              <a:t>到</a:t>
            </a:r>
            <a:r>
              <a:rPr lang="en-US" altLang="zh-TW" dirty="0"/>
              <a:t>D</a:t>
            </a:r>
            <a:r>
              <a:rPr lang="zh-TW" altLang="en-US" dirty="0"/>
              <a:t>最快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087615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3229406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ROUTING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3E8B2A-D1B0-4B40-907A-12CE06AF4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22800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622541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Congestion control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4DAB45-715F-EF4B-B941-47842A778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5E7D5E-148B-914F-B2B8-6E258A106E8A}"/>
              </a:ext>
            </a:extLst>
          </p:cNvPr>
          <p:cNvSpPr txBox="1"/>
          <p:nvPr/>
        </p:nvSpPr>
        <p:spPr>
          <a:xfrm>
            <a:off x="5478144" y="3280410"/>
            <a:ext cx="59256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(Recall MSS: Maximum Segment Size, the amount of payload </a:t>
            </a:r>
          </a:p>
          <a:p>
            <a:r>
              <a:rPr lang="en-AU" dirty="0"/>
              <a:t>data in a TCP packet)</a:t>
            </a:r>
            <a:br>
              <a:rPr lang="en-AU" dirty="0"/>
            </a:br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72696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3229406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ROUTING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017849" cy="1200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r>
              <a:rPr lang="en-US" altLang="zh-TW" dirty="0"/>
              <a:t>DV</a:t>
            </a:r>
            <a:r>
              <a:rPr lang="zh-TW" altLang="en-US" dirty="0"/>
              <a:t> </a:t>
            </a:r>
            <a:r>
              <a:rPr lang="en-US" altLang="zh-TW" dirty="0"/>
              <a:t>cost</a:t>
            </a:r>
            <a:r>
              <a:rPr lang="zh-TW" altLang="en-US" dirty="0"/>
              <a:t>变大时</a:t>
            </a:r>
            <a:r>
              <a:rPr lang="zh-CN" altLang="en-US" dirty="0"/>
              <a:t>，</a:t>
            </a:r>
            <a:r>
              <a:rPr lang="zh-TW" altLang="en-US" dirty="0"/>
              <a:t>计算到无穷大问题</a:t>
            </a:r>
            <a:endParaRPr lang="en-AU" altLang="zh-TW" dirty="0"/>
          </a:p>
          <a:p>
            <a:r>
              <a:rPr lang="zh-TW" altLang="en-US" dirty="0"/>
              <a:t>被更新的节点不知道路径费用小的前提是要经过费用变大前的路径</a:t>
            </a:r>
            <a:endParaRPr lang="en-AU" altLang="zh-TW" dirty="0"/>
          </a:p>
          <a:p>
            <a:r>
              <a:rPr lang="zh-TW" altLang="en-US" dirty="0"/>
              <a:t>所以逻辑出错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020444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3229406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ROUTING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F63584-5FB9-1E42-B7F4-E13106E55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A727EEB-7B1A-6043-A598-4A91EF0421C7}"/>
                  </a:ext>
                </a:extLst>
              </p14:cNvPr>
              <p14:cNvContentPartPr/>
              <p14:nvPr/>
            </p14:nvContentPartPr>
            <p14:xfrm>
              <a:off x="5281636" y="4409185"/>
              <a:ext cx="1222560" cy="7365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A727EEB-7B1A-6043-A598-4A91EF0421C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72996" y="4400185"/>
                <a:ext cx="1240200" cy="7542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78A8C60-F37A-CF49-8F48-B4A409EA2E80}"/>
              </a:ext>
            </a:extLst>
          </p:cNvPr>
          <p:cNvSpPr txBox="1"/>
          <p:nvPr/>
        </p:nvSpPr>
        <p:spPr>
          <a:xfrm>
            <a:off x="385011" y="5145745"/>
            <a:ext cx="20313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使用了错误的费用</a:t>
            </a:r>
            <a:endParaRPr lang="en-AU" altLang="zh-TW" dirty="0"/>
          </a:p>
          <a:p>
            <a:r>
              <a:rPr lang="zh-TW" altLang="en-US" dirty="0"/>
              <a:t>需要多次迭代后</a:t>
            </a:r>
            <a:endParaRPr lang="en-AU" altLang="zh-TW" dirty="0"/>
          </a:p>
          <a:p>
            <a:r>
              <a:rPr lang="zh-TW" altLang="en-US" dirty="0"/>
              <a:t>才能正确更新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971789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3229406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ROUTING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163338" cy="1200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r>
              <a:rPr lang="zh-TW" altLang="en-AU" dirty="0"/>
              <a:t>解决</a:t>
            </a:r>
            <a:r>
              <a:rPr lang="zh-TW" altLang="en-US" dirty="0"/>
              <a:t>方法</a:t>
            </a:r>
            <a:r>
              <a:rPr lang="zh-CN" altLang="en-US" dirty="0"/>
              <a:t>：</a:t>
            </a:r>
            <a:endParaRPr lang="en-AU" altLang="zh-CN" dirty="0"/>
          </a:p>
          <a:p>
            <a:r>
              <a:rPr lang="zh-TW" altLang="en-US" dirty="0"/>
              <a:t>如果</a:t>
            </a:r>
            <a:r>
              <a:rPr lang="en-US" altLang="zh-TW" dirty="0"/>
              <a:t>A</a:t>
            </a:r>
            <a:r>
              <a:rPr lang="zh-TW" altLang="en-US" dirty="0"/>
              <a:t>到</a:t>
            </a:r>
            <a:r>
              <a:rPr lang="en-US" altLang="zh-TW" dirty="0"/>
              <a:t>B</a:t>
            </a:r>
            <a:r>
              <a:rPr lang="zh-TW" altLang="en-US" dirty="0"/>
              <a:t>的最短路径要经过</a:t>
            </a:r>
            <a:r>
              <a:rPr lang="en-US" altLang="zh-TW" dirty="0"/>
              <a:t>C</a:t>
            </a:r>
            <a:r>
              <a:rPr lang="zh-CN" altLang="en-US" dirty="0"/>
              <a:t>，</a:t>
            </a:r>
            <a:r>
              <a:rPr lang="zh-TW" altLang="en-US" dirty="0"/>
              <a:t>则发给</a:t>
            </a:r>
            <a:r>
              <a:rPr lang="en-US" altLang="zh-TW" dirty="0"/>
              <a:t>C</a:t>
            </a:r>
            <a:r>
              <a:rPr lang="zh-TW" altLang="en-US" dirty="0"/>
              <a:t>的</a:t>
            </a:r>
            <a:r>
              <a:rPr lang="en-US" altLang="zh-TW" dirty="0"/>
              <a:t>DV</a:t>
            </a:r>
            <a:r>
              <a:rPr lang="zh-TW" altLang="en-US" dirty="0"/>
              <a:t>里</a:t>
            </a:r>
            <a:r>
              <a:rPr lang="zh-CN" altLang="en-US" dirty="0"/>
              <a:t>，</a:t>
            </a:r>
            <a:r>
              <a:rPr lang="en-US" altLang="zh-CN" dirty="0"/>
              <a:t>A</a:t>
            </a:r>
            <a:r>
              <a:rPr lang="zh-TW" altLang="en-US" dirty="0"/>
              <a:t>到</a:t>
            </a:r>
            <a:r>
              <a:rPr lang="en-US" altLang="zh-TW" dirty="0"/>
              <a:t>B</a:t>
            </a:r>
            <a:r>
              <a:rPr lang="zh-TW" altLang="en-US" dirty="0"/>
              <a:t>是无穷大距离</a:t>
            </a:r>
            <a:endParaRPr lang="en-AU" altLang="zh-TW" dirty="0"/>
          </a:p>
          <a:p>
            <a:r>
              <a:rPr lang="zh-TW" altLang="en-US" dirty="0"/>
              <a:t>避免了</a:t>
            </a:r>
            <a:r>
              <a:rPr lang="en-US" altLang="zh-TW" dirty="0"/>
              <a:t>C</a:t>
            </a:r>
            <a:r>
              <a:rPr lang="zh-TW" altLang="en-US" dirty="0"/>
              <a:t>再次选择经过</a:t>
            </a:r>
            <a:r>
              <a:rPr lang="en-US" altLang="zh-TW" dirty="0"/>
              <a:t>A</a:t>
            </a:r>
            <a:r>
              <a:rPr lang="zh-TW" altLang="en-US" dirty="0"/>
              <a:t>到</a:t>
            </a:r>
            <a:r>
              <a:rPr lang="en-US" altLang="zh-TW" dirty="0"/>
              <a:t>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41334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3229406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ROUTING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0A4A95-1A89-A149-9A86-3FF46F01C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A33751-C818-3C44-A1EC-C697D7218D4D}"/>
              </a:ext>
            </a:extLst>
          </p:cNvPr>
          <p:cNvSpPr txBox="1"/>
          <p:nvPr/>
        </p:nvSpPr>
        <p:spPr>
          <a:xfrm>
            <a:off x="122271" y="1664318"/>
            <a:ext cx="25335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LS</a:t>
            </a:r>
            <a:r>
              <a:rPr lang="zh-TW" altLang="en-US" dirty="0"/>
              <a:t>在多节点时</a:t>
            </a:r>
            <a:r>
              <a:rPr lang="zh-CN" altLang="en-US" dirty="0"/>
              <a:t>，</a:t>
            </a:r>
            <a:endParaRPr lang="en-AU" altLang="zh-CN" dirty="0"/>
          </a:p>
          <a:p>
            <a:r>
              <a:rPr lang="zh-TW" altLang="en-US" dirty="0"/>
              <a:t>计算慢</a:t>
            </a:r>
            <a:endParaRPr lang="en-AU" altLang="zh-TW" dirty="0"/>
          </a:p>
          <a:p>
            <a:r>
              <a:rPr lang="en-US" altLang="zh-TW" dirty="0"/>
              <a:t>DV</a:t>
            </a:r>
            <a:r>
              <a:rPr lang="zh-TW" altLang="en-US" dirty="0"/>
              <a:t>可能需要多轮迭代</a:t>
            </a:r>
            <a:r>
              <a:rPr lang="zh-CN" altLang="en-US" dirty="0"/>
              <a:t>，</a:t>
            </a:r>
            <a:endParaRPr lang="en-AU" altLang="zh-CN" dirty="0"/>
          </a:p>
          <a:p>
            <a:r>
              <a:rPr lang="zh-TW" altLang="en-US" dirty="0"/>
              <a:t>得到最优解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360551-210C-9749-83BE-20865BC1B6E4}"/>
              </a:ext>
            </a:extLst>
          </p:cNvPr>
          <p:cNvSpPr txBox="1"/>
          <p:nvPr/>
        </p:nvSpPr>
        <p:spPr>
          <a:xfrm>
            <a:off x="2418347" y="5859379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以网络负担作为费用时</a:t>
            </a:r>
            <a:endParaRPr lang="en-AU" altLang="zh-TW" dirty="0"/>
          </a:p>
          <a:p>
            <a:r>
              <a:rPr lang="zh-TW" altLang="en-US" dirty="0"/>
              <a:t>可能</a:t>
            </a:r>
            <a:r>
              <a:rPr lang="en-US" altLang="zh-CN" dirty="0"/>
              <a:t>oscillations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25589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309315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</a:rPr>
              <a:t>Link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layer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FD1D45-E80F-0244-A20E-9C7464276B23}"/>
              </a:ext>
            </a:extLst>
          </p:cNvPr>
          <p:cNvSpPr txBox="1"/>
          <p:nvPr/>
        </p:nvSpPr>
        <p:spPr>
          <a:xfrm>
            <a:off x="1396009" y="1788585"/>
            <a:ext cx="3534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把</a:t>
            </a:r>
            <a:r>
              <a:rPr lang="en-US" altLang="zh-TW" dirty="0"/>
              <a:t>IP</a:t>
            </a:r>
            <a:r>
              <a:rPr lang="zh-TW" altLang="en-US" dirty="0"/>
              <a:t>包封装成帧</a:t>
            </a:r>
            <a:r>
              <a:rPr lang="zh-CN" altLang="en-US" dirty="0"/>
              <a:t>“</a:t>
            </a:r>
            <a:r>
              <a:rPr lang="en-US" altLang="zh-CN" dirty="0"/>
              <a:t>frame</a:t>
            </a:r>
            <a:r>
              <a:rPr lang="zh-CN" altLang="en-US" dirty="0"/>
              <a:t>”</a:t>
            </a:r>
            <a:r>
              <a:rPr lang="zh-TW" altLang="en-US" dirty="0"/>
              <a:t>的格式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821685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309315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</a:rPr>
              <a:t>Link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layer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1CF744-B867-4E46-BC24-AE00C6B70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1FD318-C39D-184C-9539-7EF8F34B9A91}"/>
              </a:ext>
            </a:extLst>
          </p:cNvPr>
          <p:cNvSpPr txBox="1"/>
          <p:nvPr/>
        </p:nvSpPr>
        <p:spPr>
          <a:xfrm>
            <a:off x="7279105" y="84221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把数据变成</a:t>
            </a:r>
            <a:r>
              <a:rPr lang="zh-CN" altLang="en-US" dirty="0"/>
              <a:t>“</a:t>
            </a:r>
            <a:r>
              <a:rPr lang="zh-TW" altLang="en-US" dirty="0"/>
              <a:t>帧</a:t>
            </a:r>
            <a:r>
              <a:rPr lang="zh-CN" altLang="en-US" dirty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928990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309315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</a:rPr>
              <a:t>Link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layer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DFB718-3CD7-4A40-A90A-5D63355D5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EBC725-E2E1-9249-9E3C-2DC774BC2DC6}"/>
              </a:ext>
            </a:extLst>
          </p:cNvPr>
          <p:cNvSpPr txBox="1"/>
          <p:nvPr/>
        </p:nvSpPr>
        <p:spPr>
          <a:xfrm>
            <a:off x="6400800" y="3296653"/>
            <a:ext cx="295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一个出错</a:t>
            </a:r>
            <a:r>
              <a:rPr lang="zh-CN" altLang="en-US" dirty="0"/>
              <a:t>，</a:t>
            </a:r>
            <a:r>
              <a:rPr lang="zh-TW" altLang="en-US" dirty="0"/>
              <a:t>其他都恢复不了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690589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309315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</a:rPr>
              <a:t>Link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layer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3D77EE-8329-FE4E-BE56-C27BB3987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2B4016-A70E-C942-BF74-82FFB96B37CC}"/>
              </a:ext>
            </a:extLst>
          </p:cNvPr>
          <p:cNvSpPr txBox="1"/>
          <p:nvPr/>
        </p:nvSpPr>
        <p:spPr>
          <a:xfrm>
            <a:off x="6412832" y="721895"/>
            <a:ext cx="3636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用</a:t>
            </a:r>
            <a:r>
              <a:rPr lang="en-US" altLang="zh-TW" dirty="0"/>
              <a:t>ESC</a:t>
            </a:r>
            <a:r>
              <a:rPr lang="zh-TW" altLang="en-US" dirty="0"/>
              <a:t>标记</a:t>
            </a:r>
            <a:r>
              <a:rPr lang="zh-CN" altLang="en-US" dirty="0"/>
              <a:t>，</a:t>
            </a:r>
            <a:r>
              <a:rPr lang="zh-TW" altLang="en-US" dirty="0"/>
              <a:t>读取到时则不作为</a:t>
            </a:r>
            <a:r>
              <a:rPr lang="en-US" altLang="zh-TW" dirty="0"/>
              <a:t>flag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844690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309315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</a:rPr>
              <a:t>Link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layer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03ED69-66D9-8348-8F5B-706424963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87533C-3851-7F49-AAD3-B5153F226541}"/>
              </a:ext>
            </a:extLst>
          </p:cNvPr>
          <p:cNvSpPr txBox="1"/>
          <p:nvPr/>
        </p:nvSpPr>
        <p:spPr>
          <a:xfrm>
            <a:off x="5462337" y="637674"/>
            <a:ext cx="5726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使用</a:t>
            </a:r>
            <a:r>
              <a:rPr lang="en-US" altLang="zh-TW" dirty="0"/>
              <a:t>bit</a:t>
            </a:r>
            <a:r>
              <a:rPr lang="zh-TW" altLang="en-US" dirty="0"/>
              <a:t>来分割</a:t>
            </a:r>
            <a:endParaRPr lang="en-US" altLang="zh-TW" dirty="0"/>
          </a:p>
          <a:p>
            <a:r>
              <a:rPr lang="zh-TW" altLang="en-US" dirty="0"/>
              <a:t>把元数据里所有连续</a:t>
            </a:r>
            <a:r>
              <a:rPr lang="en-US" altLang="zh-CN" dirty="0"/>
              <a:t>5</a:t>
            </a:r>
            <a:r>
              <a:rPr lang="zh-TW" altLang="en-US" dirty="0"/>
              <a:t>个</a:t>
            </a:r>
            <a:r>
              <a:rPr lang="en-US" altLang="zh-CN" dirty="0"/>
              <a:t>1</a:t>
            </a:r>
            <a:r>
              <a:rPr lang="zh-TW" altLang="en-US" dirty="0"/>
              <a:t>后都加</a:t>
            </a:r>
            <a:r>
              <a:rPr lang="en-US" altLang="zh-CN" dirty="0"/>
              <a:t>0</a:t>
            </a:r>
            <a:r>
              <a:rPr lang="zh-CN" altLang="en-US" dirty="0"/>
              <a:t>，</a:t>
            </a:r>
            <a:r>
              <a:rPr lang="zh-TW" altLang="en-US" dirty="0"/>
              <a:t>以防止被认为是</a:t>
            </a:r>
            <a:r>
              <a:rPr lang="en-US" altLang="zh-TW" dirty="0"/>
              <a:t>flag</a:t>
            </a:r>
            <a:endParaRPr lang="en-AU" altLang="zh-TW" dirty="0"/>
          </a:p>
        </p:txBody>
      </p:sp>
    </p:spTree>
    <p:extLst>
      <p:ext uri="{BB962C8B-B14F-4D97-AF65-F5344CB8AC3E}">
        <p14:creationId xmlns:p14="http://schemas.microsoft.com/office/powerpoint/2010/main" val="2129248942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4971870" cy="175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</a:rPr>
              <a:t>Link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layer</a:t>
            </a:r>
          </a:p>
          <a:p>
            <a:r>
              <a:rPr lang="en-US" dirty="0">
                <a:solidFill>
                  <a:schemeClr val="tx1"/>
                </a:solidFill>
              </a:rPr>
              <a:t>Error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Detection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1569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6225418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Congestion control</a:t>
            </a: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38861C-3372-254E-84E5-B6F56F66B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13807"/>
      </p:ext>
    </p:extLst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309315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</a:rPr>
              <a:t>Link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layer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E46111-7BC2-DB4D-8B49-E453CAA4E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46421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309315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</a:rPr>
              <a:t>Link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layer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5C8EBF-C4F5-E74B-A03C-CDDD07FC9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878630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1028483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 err="1">
                <a:solidFill>
                  <a:schemeClr val="tx1"/>
                </a:solidFill>
              </a:rPr>
              <a:t>crc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01143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pPr marL="457200" indent="-457200">
              <a:buAutoNum type="arabicPeriod"/>
            </a:pPr>
            <a:r>
              <a:rPr lang="zh-TW" altLang="en-US" dirty="0"/>
              <a:t>选择除数</a:t>
            </a:r>
            <a:r>
              <a:rPr lang="zh-CN" altLang="en-US" dirty="0"/>
              <a:t>，</a:t>
            </a:r>
            <a:r>
              <a:rPr lang="en-US" altLang="zh-CN" dirty="0"/>
              <a:t>r+1</a:t>
            </a:r>
            <a:r>
              <a:rPr lang="zh-TW" altLang="en-US" dirty="0"/>
              <a:t>位</a:t>
            </a:r>
            <a:endParaRPr lang="en-AU" altLang="zh-TW" dirty="0"/>
          </a:p>
          <a:p>
            <a:pPr marL="457200" indent="-457200">
              <a:buAutoNum type="arabicPeriod"/>
            </a:pPr>
            <a:r>
              <a:rPr lang="zh-TW" altLang="en-US" dirty="0"/>
              <a:t>被除数</a:t>
            </a:r>
            <a:r>
              <a:rPr lang="en-US" altLang="zh-CN" dirty="0"/>
              <a:t>(</a:t>
            </a:r>
            <a:r>
              <a:rPr lang="zh-TW" altLang="en-US" dirty="0"/>
              <a:t>元数据</a:t>
            </a:r>
            <a:r>
              <a:rPr lang="en-US" altLang="zh-CN" dirty="0"/>
              <a:t>)</a:t>
            </a:r>
            <a:r>
              <a:rPr lang="zh-TW" altLang="en-US" dirty="0"/>
              <a:t>补</a:t>
            </a:r>
            <a:r>
              <a:rPr lang="en-US" altLang="zh-TW" dirty="0"/>
              <a:t>r</a:t>
            </a:r>
            <a:r>
              <a:rPr lang="zh-TW" altLang="en-US" dirty="0"/>
              <a:t>个</a:t>
            </a:r>
            <a:r>
              <a:rPr lang="en-US" altLang="zh-CN" dirty="0"/>
              <a:t>0</a:t>
            </a:r>
          </a:p>
          <a:p>
            <a:pPr marL="457200" indent="-457200">
              <a:buAutoNum type="arabicPeriod"/>
            </a:pPr>
            <a:r>
              <a:rPr lang="zh-TW" altLang="en-US" dirty="0"/>
              <a:t>元数据除以除数</a:t>
            </a:r>
            <a:r>
              <a:rPr lang="zh-CN" altLang="en-US" dirty="0"/>
              <a:t>，</a:t>
            </a:r>
            <a:r>
              <a:rPr lang="zh-TW" altLang="en-US" dirty="0"/>
              <a:t>中间的减法用</a:t>
            </a:r>
            <a:r>
              <a:rPr lang="en-US" altLang="zh-CN" dirty="0" err="1"/>
              <a:t>xor</a:t>
            </a:r>
            <a:r>
              <a:rPr lang="zh-TW" altLang="en-US" dirty="0"/>
              <a:t>做</a:t>
            </a:r>
            <a:r>
              <a:rPr lang="en-US" altLang="zh-CN" dirty="0"/>
              <a:t>(</a:t>
            </a:r>
            <a:r>
              <a:rPr lang="zh-TW" altLang="en-US" dirty="0"/>
              <a:t>异或</a:t>
            </a:r>
            <a:r>
              <a:rPr lang="en-US" altLang="zh-CN" dirty="0"/>
              <a:t>)</a:t>
            </a:r>
          </a:p>
          <a:p>
            <a:pPr marL="457200" indent="-457200">
              <a:buAutoNum type="arabicPeriod"/>
            </a:pPr>
            <a:r>
              <a:rPr lang="zh-TW" altLang="en-US" dirty="0"/>
              <a:t>用余数取代</a:t>
            </a:r>
            <a:r>
              <a:rPr lang="en-US" altLang="zh-CN" dirty="0"/>
              <a:t>(</a:t>
            </a:r>
            <a:r>
              <a:rPr lang="zh-TW" altLang="en-US" dirty="0"/>
              <a:t>加到</a:t>
            </a:r>
            <a:r>
              <a:rPr lang="en-US" altLang="zh-CN" dirty="0"/>
              <a:t>)</a:t>
            </a:r>
            <a:r>
              <a:rPr lang="zh-TW" altLang="en-US" dirty="0"/>
              <a:t>原来的</a:t>
            </a:r>
            <a:r>
              <a:rPr lang="en-US" altLang="zh-CN" dirty="0"/>
              <a:t>r</a:t>
            </a:r>
            <a:r>
              <a:rPr lang="zh-TW" altLang="en-US" dirty="0"/>
              <a:t>个</a:t>
            </a:r>
            <a:r>
              <a:rPr lang="en-US" altLang="zh-CN" dirty="0"/>
              <a:t>0</a:t>
            </a:r>
            <a:r>
              <a:rPr lang="zh-CN" altLang="en-US" dirty="0"/>
              <a:t>，</a:t>
            </a:r>
            <a:r>
              <a:rPr lang="zh-TW" altLang="en-US" dirty="0"/>
              <a:t>发送</a:t>
            </a:r>
            <a:endParaRPr lang="en-AU" altLang="zh-TW" dirty="0"/>
          </a:p>
          <a:p>
            <a:pPr marL="457200" indent="-457200">
              <a:buAutoNum type="arabicPeriod"/>
            </a:pPr>
            <a:r>
              <a:rPr lang="zh-TW" altLang="en-US" dirty="0"/>
              <a:t>接收者用收到的数据除以同一个除数</a:t>
            </a:r>
            <a:r>
              <a:rPr lang="zh-CN" altLang="en-US" dirty="0"/>
              <a:t>，</a:t>
            </a:r>
            <a:r>
              <a:rPr lang="zh-TW" altLang="en-US" dirty="0"/>
              <a:t>如果余数</a:t>
            </a:r>
            <a:r>
              <a:rPr lang="en-US" altLang="zh-CN" dirty="0"/>
              <a:t>=0</a:t>
            </a:r>
            <a:r>
              <a:rPr lang="zh-CN" altLang="en-US" dirty="0"/>
              <a:t>，</a:t>
            </a:r>
            <a:r>
              <a:rPr lang="zh-TW" altLang="en-US" dirty="0"/>
              <a:t>则没有错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020898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309315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</a:rPr>
              <a:t>Link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layer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B80902-2818-4C42-B49B-D8F2419C8F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6028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6521974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</a:rPr>
              <a:t>MAC </a:t>
            </a:r>
            <a:r>
              <a:rPr lang="zh-TW" altLang="en-US" b="1" dirty="0"/>
              <a:t>多路访问控制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337804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309315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</a:rPr>
              <a:t>Link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layer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7C7A99-6F3E-EA4E-9664-558A89ACA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186264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309315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</a:rPr>
              <a:t>Link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layer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323A6E-3CB7-094F-BEDE-520A9B33DF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8A3103-E5B4-814A-8C79-AD2B62EDBE4D}"/>
              </a:ext>
            </a:extLst>
          </p:cNvPr>
          <p:cNvSpPr txBox="1"/>
          <p:nvPr/>
        </p:nvSpPr>
        <p:spPr>
          <a:xfrm>
            <a:off x="5630779" y="434741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2,4</a:t>
            </a:r>
          </a:p>
        </p:txBody>
      </p:sp>
    </p:spTree>
    <p:extLst>
      <p:ext uri="{BB962C8B-B14F-4D97-AF65-F5344CB8AC3E}">
        <p14:creationId xmlns:p14="http://schemas.microsoft.com/office/powerpoint/2010/main" val="1806395573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309315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</a:rPr>
              <a:t>Link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layer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BB8B57-7F02-6847-A768-997F9DDE0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319722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309315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</a:rPr>
              <a:t>Link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layer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364EF0-B748-ED4C-A1F0-27F3777DE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5BF5B1-9226-794F-A4D1-27F2861E0033}"/>
              </a:ext>
            </a:extLst>
          </p:cNvPr>
          <p:cNvSpPr/>
          <p:nvPr/>
        </p:nvSpPr>
        <p:spPr>
          <a:xfrm>
            <a:off x="6368716" y="3429000"/>
            <a:ext cx="4090737" cy="13515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1A8D20-8AF2-0448-ADF3-26C346E8AC04}"/>
              </a:ext>
            </a:extLst>
          </p:cNvPr>
          <p:cNvSpPr txBox="1"/>
          <p:nvPr/>
        </p:nvSpPr>
        <p:spPr>
          <a:xfrm>
            <a:off x="2630905" y="5598695"/>
            <a:ext cx="5388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两个都停止</a:t>
            </a:r>
            <a:r>
              <a:rPr lang="zh-CN" altLang="en-US" dirty="0"/>
              <a:t>，</a:t>
            </a:r>
            <a:r>
              <a:rPr lang="zh-TW" altLang="en-US" dirty="0"/>
              <a:t>下一个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slot</a:t>
            </a:r>
            <a:r>
              <a:rPr lang="zh-TW" altLang="en-US" dirty="0"/>
              <a:t>按随机概率重发</a:t>
            </a:r>
            <a:endParaRPr lang="en-AU" altLang="zh-TW" dirty="0"/>
          </a:p>
          <a:p>
            <a:r>
              <a:rPr lang="en-US" altLang="zh-TW" dirty="0"/>
              <a:t>Synchronized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TW" altLang="en-US" dirty="0"/>
              <a:t>的时间需要同步</a:t>
            </a:r>
            <a:r>
              <a:rPr lang="zh-CN" altLang="en-US" dirty="0"/>
              <a:t>，</a:t>
            </a:r>
            <a:r>
              <a:rPr lang="zh-TW" altLang="en-US" dirty="0"/>
              <a:t>已计算</a:t>
            </a:r>
            <a:r>
              <a:rPr lang="en-US" altLang="zh-TW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slot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020886"/>
      </p:ext>
    </p:extLst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圆角矩形 2"/>
          <p:cNvSpPr/>
          <p:nvPr/>
        </p:nvSpPr>
        <p:spPr>
          <a:xfrm>
            <a:off x="122271" y="-871106"/>
            <a:ext cx="665924" cy="1871831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/>
          </a:gradFill>
          <a:ln w="12700">
            <a:solidFill>
              <a:srgbClr val="F9CF59">
                <a:alpha val="24000"/>
              </a:srgbClr>
            </a:solidFill>
            <a:miter/>
          </a:ln>
          <a:effectLst>
            <a:outerShdw blurRad="330200" dist="203200" dir="2700000" rotWithShape="0">
              <a:srgbClr val="000000">
                <a:alpha val="19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logo-circle.png" descr="logo-cir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80" y="115653"/>
            <a:ext cx="957626" cy="9576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1">
            <a:extLst>
              <a:ext uri="{FF2B5EF4-FFF2-40B4-BE49-F238E27FC236}">
                <a16:creationId xmlns:a16="http://schemas.microsoft.com/office/drawing/2014/main" id="{3A3F50C4-C396-CE46-8F2D-DE29B16D9945}"/>
              </a:ext>
            </a:extLst>
          </p:cNvPr>
          <p:cNvSpPr txBox="1"/>
          <p:nvPr/>
        </p:nvSpPr>
        <p:spPr>
          <a:xfrm>
            <a:off x="1241589" y="319726"/>
            <a:ext cx="309315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</a:rPr>
              <a:t>Link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layer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H2 {SUB Title}">
            <a:extLst>
              <a:ext uri="{FF2B5EF4-FFF2-40B4-BE49-F238E27FC236}">
                <a16:creationId xmlns:a16="http://schemas.microsoft.com/office/drawing/2014/main" id="{A001BAFA-6C70-5B46-80F8-2876B300BA35}"/>
              </a:ext>
            </a:extLst>
          </p:cNvPr>
          <p:cNvSpPr txBox="1"/>
          <p:nvPr/>
        </p:nvSpPr>
        <p:spPr>
          <a:xfrm>
            <a:off x="1303615" y="1284988"/>
            <a:ext cx="923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A41B00-F0B1-5940-8822-82F7961D3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F0D324-960E-4A40-95FC-11DB11CE3BE2}"/>
              </a:ext>
            </a:extLst>
          </p:cNvPr>
          <p:cNvSpPr txBox="1"/>
          <p:nvPr/>
        </p:nvSpPr>
        <p:spPr>
          <a:xfrm>
            <a:off x="8470232" y="850232"/>
            <a:ext cx="3156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符合之前哪些</a:t>
            </a:r>
            <a:r>
              <a:rPr lang="en-US" altLang="zh-CN" dirty="0"/>
              <a:t>ideal</a:t>
            </a:r>
            <a:r>
              <a:rPr lang="zh-CN" altLang="en-US" dirty="0"/>
              <a:t> </a:t>
            </a:r>
            <a:r>
              <a:rPr lang="en-US" altLang="zh-CN" dirty="0"/>
              <a:t>properties?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D21A8-DC4D-9148-ADDD-A59A87835797}"/>
              </a:ext>
            </a:extLst>
          </p:cNvPr>
          <p:cNvSpPr txBox="1"/>
          <p:nvPr/>
        </p:nvSpPr>
        <p:spPr>
          <a:xfrm>
            <a:off x="9320463" y="3429000"/>
            <a:ext cx="25122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缺点</a:t>
            </a:r>
            <a:r>
              <a:rPr lang="zh-CN" altLang="en-US" dirty="0"/>
              <a:t>：</a:t>
            </a:r>
            <a:r>
              <a:rPr lang="zh-TW" altLang="en-US" dirty="0"/>
              <a:t>非常多</a:t>
            </a:r>
            <a:r>
              <a:rPr lang="en-US" altLang="zh-TW" dirty="0"/>
              <a:t>node</a:t>
            </a:r>
            <a:r>
              <a:rPr lang="zh-TW" altLang="en-US" dirty="0"/>
              <a:t>时</a:t>
            </a:r>
            <a:r>
              <a:rPr lang="zh-CN" altLang="en-US" dirty="0"/>
              <a:t>，</a:t>
            </a:r>
            <a:endParaRPr lang="en-AU" altLang="zh-CN" dirty="0"/>
          </a:p>
          <a:p>
            <a:r>
              <a:rPr lang="zh-TW" altLang="en-US" dirty="0"/>
              <a:t>效率低</a:t>
            </a:r>
            <a:r>
              <a:rPr lang="zh-CN" altLang="en-US" dirty="0"/>
              <a:t>，</a:t>
            </a:r>
            <a:r>
              <a:rPr lang="zh-TW" altLang="en-US" dirty="0"/>
              <a:t>因为很多</a:t>
            </a:r>
            <a:r>
              <a:rPr lang="en-US" altLang="zh-CN" dirty="0"/>
              <a:t>slot</a:t>
            </a:r>
          </a:p>
          <a:p>
            <a:r>
              <a:rPr lang="zh-TW" altLang="en-US" dirty="0"/>
              <a:t>因为冲突而浪费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33225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DFAB9D"/>
      </a:accent1>
      <a:accent2>
        <a:srgbClr val="C7957F"/>
      </a:accent2>
      <a:accent3>
        <a:srgbClr val="9EC7BC"/>
      </a:accent3>
      <a:accent4>
        <a:srgbClr val="F7BA8D"/>
      </a:accent4>
      <a:accent5>
        <a:srgbClr val="D3D3D3"/>
      </a:accent5>
      <a:accent6>
        <a:srgbClr val="EBA7B7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13068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13068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2942</TotalTime>
  <Words>1652</Words>
  <Application>Microsoft Macintosh PowerPoint</Application>
  <PresentationFormat>Widescreen</PresentationFormat>
  <Paragraphs>342</Paragraphs>
  <Slides>155</Slides>
  <Notes>3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155</vt:i4>
      </vt:variant>
    </vt:vector>
  </HeadingPairs>
  <TitlesOfParts>
    <vt:vector size="161" baseType="lpstr">
      <vt:lpstr>等线</vt:lpstr>
      <vt:lpstr>等线 Light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Weichen Luo</cp:lastModifiedBy>
  <cp:revision>161</cp:revision>
  <dcterms:modified xsi:type="dcterms:W3CDTF">2019-08-17T02:07:56Z</dcterms:modified>
</cp:coreProperties>
</file>